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3438"/>
            <a:ext cx="6151880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WPS Presentation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Green Color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Lotus Revan</cp:lastModifiedBy>
  <cp:revision>23</cp:revision>
  <dcterms:created xsi:type="dcterms:W3CDTF">2024-03-29T15:07:00Z</dcterms:created>
  <dcterms:modified xsi:type="dcterms:W3CDTF">2025-09-06T17:06:53Z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481DFCA453844563BE8C18BAF037F41C_12</vt:lpwstr>
  </property>
  <property fmtid="{D5CDD505-2E9C-101B-9397-08002B2CF9AE}" pid="5" name="KSOProductBuildVer">
    <vt:lpwstr>1033-12.2.0.21931</vt:lpwstr>
  </property>
</Properties>
</file>