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A8E65-EF2B-4C58-B12C-188A7E9BB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15190A-25D5-4032-8CD1-B2AC777CA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9F44A-3ED3-46DB-ACA8-F9259ED2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080A94-1904-4B0C-A316-2E635F08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359718-C80C-4641-921F-124812B8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1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313D9-9C2E-43ED-8A6C-D3398101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EC0ACA-C1BE-4D24-86B8-E0FAC6730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AE813-0C71-415A-B9F0-581D8B9C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32F89-B213-435D-9EB6-89C7983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CDFE8-C0E7-406A-9BA4-1AAC467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3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A10943-D5CA-4F66-A613-2578D3780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9B4EE7-4184-468E-AACC-A79B7E78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19867-3A2B-4CE7-837D-E3BD51D3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35C20B-0D4A-4D62-8349-2C315754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BC2F0-F5AC-4F51-9F8C-A1813A16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0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5D01B-3625-4C67-8D74-C667B962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B1674E-A4EF-4434-A0C2-D6E2C09D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EAC319-27E7-48BF-A77F-5CF19AD6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3EA7CD-3F37-4EEF-92D6-A0CBB234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57EA4-9E74-4780-B927-84470536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5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8AB9B-6C15-410B-97FF-5D2B44F7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51B2C7-A4E7-4980-A4D0-A36E0EB1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CC7A5B-A56D-4855-BA14-52C0721E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553138-BBF7-41CA-82B3-45364166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05F16-E639-4794-8945-75171CF3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5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726ED-1D54-48A5-8A44-29B9808A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1217A-D747-4027-92E8-153C9F18C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9F1D23-886E-4B09-A1E4-CF71805D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7CCA8F-6378-4038-B75F-DA8C2BDA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BE9606-1A71-4816-8CE9-FD6B141A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50956-95BC-4EFD-A8E9-1BFF5AD7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9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2E57C-5E4A-40B9-BA1D-BC6AD56A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05333-FAB9-4A92-9394-B9BE43E9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1E97ED-B1AB-41EF-8686-A436B1773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21A7CC-75FB-4240-85A6-E54490ECE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9AC68-D609-4006-BD8A-6D07B3B0F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49695C-299C-43C1-8EBA-0324F210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4315C1-CD39-4861-8CF7-73822930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C1C849-70C3-490A-875F-7DCB8A93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FBEFA-61BA-4DB6-B672-ACC9D262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41E622-A6B5-4295-B4DB-BD31D671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A474FB-2AB9-4837-BAD6-E11B6D67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02D8EE-BECF-4267-AA43-1FA60B16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4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93FAE7-C512-4100-9A82-995142F1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6FDAFD-1A01-4D2F-A282-A2E676E2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F21271-80F7-4916-8BDA-5666DCA8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4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EB65E-6582-4AC7-B9A2-3A9BADFD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EA6E5-85CA-4560-ABBB-C108CCEC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3F9E2D-8715-47B4-8B95-D89ED609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9FC331-9C7E-4C5F-A21D-36AD5B44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1AD06-77B9-4567-A90F-F842FE6B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FF8831-B111-4E92-909B-D5DF1A53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46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EF36-594A-4897-91C2-86F3A8B3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0F1239-95AD-4B2B-8B95-014DCD887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5E0498-B00E-4113-ACF1-252A0C8F4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DCD8E0-FB18-444D-A68E-C161AFB6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39A8D-DA7E-44E3-B278-1AF02C27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971CF-70C8-4EE4-B634-F89087E2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40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C4CBA-4120-4F85-AC6E-655A0104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4BB66-5CE3-4504-BA5C-83B361A0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CEFDA-F064-4A2C-A592-32433508D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AEBFC6-68FD-42AA-83AC-734BA6B78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AA7B1-3AE9-4CA5-9C34-AFE99E53F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6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B6559-213D-4798-836C-D99271E00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Comic Sans MS" panose="030F0702030302020204" pitchFamily="66" charset="0"/>
              </a:rPr>
              <a:t>AImazing</a:t>
            </a:r>
            <a:r>
              <a:rPr lang="en-US" b="1" dirty="0">
                <a:latin typeface="Comic Sans MS" panose="030F0702030302020204" pitchFamily="66" charset="0"/>
              </a:rPr>
              <a:t> kids</a:t>
            </a:r>
            <a:endParaRPr lang="ru-RU" b="1" dirty="0">
              <a:latin typeface="Comic Sans MS" panose="030F0702030302020204" pitchFamily="66" charset="0"/>
            </a:endParaRPr>
          </a:p>
        </p:txBody>
      </p:sp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66A2BF5C-D9D6-4CDD-B2F0-4CC57F294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3" t="21238" r="17203" b="22175"/>
          <a:stretch/>
        </p:blipFill>
        <p:spPr bwMode="auto">
          <a:xfrm>
            <a:off x="0" y="-2015232"/>
            <a:ext cx="12192000" cy="105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58C3BC-9A0F-4E82-9D74-2F9A1D09E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5232"/>
            <a:ext cx="12192000" cy="105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4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Драйвера экономической ценности продукта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2167661"/>
            <a:ext cx="503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Высокое качество часто увеличивает ценность и конкурентоспособность.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Качество продукта: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BA96-C9CE-497E-98CB-8CE69FDE4D17}"/>
              </a:ext>
            </a:extLst>
          </p:cNvPr>
          <p:cNvSpPr txBox="1"/>
          <p:nvPr/>
        </p:nvSpPr>
        <p:spPr>
          <a:xfrm>
            <a:off x="573819" y="3700334"/>
            <a:ext cx="6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Соотношение цены и качества играет ключевую роль в восприятии ценности.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3182785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Цена:</a:t>
            </a:r>
          </a:p>
        </p:txBody>
      </p:sp>
    </p:spTree>
    <p:extLst>
      <p:ext uri="{BB962C8B-B14F-4D97-AF65-F5344CB8AC3E}">
        <p14:creationId xmlns:p14="http://schemas.microsoft.com/office/powerpoint/2010/main" val="39929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Драйвера экономической ценности продукта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2167661"/>
            <a:ext cx="5031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Продукты с уникальными или инновационными характеристиками могут привлекать больше покупателей.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Уникальные функции: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BA96-C9CE-497E-98CB-8CE69FDE4D17}"/>
              </a:ext>
            </a:extLst>
          </p:cNvPr>
          <p:cNvSpPr txBox="1"/>
          <p:nvPr/>
        </p:nvSpPr>
        <p:spPr>
          <a:xfrm>
            <a:off x="573819" y="3700334"/>
            <a:ext cx="6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Сильный бренд может значительно увеличить воспринимаемую ценность.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3182785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Бренд:</a:t>
            </a:r>
          </a:p>
        </p:txBody>
      </p:sp>
    </p:spTree>
    <p:extLst>
      <p:ext uri="{BB962C8B-B14F-4D97-AF65-F5344CB8AC3E}">
        <p14:creationId xmlns:p14="http://schemas.microsoft.com/office/powerpoint/2010/main" val="201295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Драйвера экономической ценности продукта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2167661"/>
            <a:ext cx="5031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Уровень обслуживания и доступность технической поддержки влияют на общий опыт потребления.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Сервис и поддержка: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BA96-C9CE-497E-98CB-8CE69FDE4D17}"/>
              </a:ext>
            </a:extLst>
          </p:cNvPr>
          <p:cNvSpPr txBox="1"/>
          <p:nvPr/>
        </p:nvSpPr>
        <p:spPr>
          <a:xfrm>
            <a:off x="573819" y="3700334"/>
            <a:ext cx="6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Легкость в использовании и доступность продукта могут повысить его ценность.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3182785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Удобство использования:</a:t>
            </a:r>
          </a:p>
        </p:txBody>
      </p:sp>
    </p:spTree>
    <p:extLst>
      <p:ext uri="{BB962C8B-B14F-4D97-AF65-F5344CB8AC3E}">
        <p14:creationId xmlns:p14="http://schemas.microsoft.com/office/powerpoint/2010/main" val="229816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Драйвера экономической ценности продукта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2167661"/>
            <a:ext cx="503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Все больше потребителей ценят экологически чистые и устойчивые продукты.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Экологичность и устойчивость: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BA96-C9CE-497E-98CB-8CE69FDE4D17}"/>
              </a:ext>
            </a:extLst>
          </p:cNvPr>
          <p:cNvSpPr txBox="1"/>
          <p:nvPr/>
        </p:nvSpPr>
        <p:spPr>
          <a:xfrm>
            <a:off x="573819" y="3700334"/>
            <a:ext cx="6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Влияние продукта на общество и его социальная ответственность могут быть важными для многих потребителей.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3182785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Социальные аспекты:</a:t>
            </a:r>
          </a:p>
        </p:txBody>
      </p:sp>
    </p:spTree>
    <p:extLst>
      <p:ext uri="{BB962C8B-B14F-4D97-AF65-F5344CB8AC3E}">
        <p14:creationId xmlns:p14="http://schemas.microsoft.com/office/powerpoint/2010/main" val="335232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Карта ценности продукта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2167661"/>
            <a:ext cx="503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Все больше потребителей ценят экологически чистые и устойчивые продукты.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Экологичность и устойчивость: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3182785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Социальные аспекты: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19D40E-4C37-4D88-8F2F-514D5666F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1" y="1254982"/>
            <a:ext cx="10694276" cy="53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Выбор и обоснование справедливой цены на продукт.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2167661"/>
            <a:ext cx="503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Базовый план: $9.99 в месяц.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Премиум план: $19.99 в месяц.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Выбор справедливой цены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3167019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Обоснование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69FBB-5FDD-4E7F-90D2-983411B96EA4}"/>
              </a:ext>
            </a:extLst>
          </p:cNvPr>
          <p:cNvSpPr txBox="1"/>
          <p:nvPr/>
        </p:nvSpPr>
        <p:spPr>
          <a:xfrm>
            <a:off x="573819" y="3848672"/>
            <a:ext cx="6860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Ценообразование для </a:t>
            </a:r>
            <a:r>
              <a:rPr lang="ru-RU" b="1" dirty="0" err="1"/>
              <a:t>AImazing</a:t>
            </a:r>
            <a:r>
              <a:rPr lang="ru-RU" b="1" dirty="0"/>
              <a:t> </a:t>
            </a:r>
            <a:r>
              <a:rPr lang="ru-RU" b="1" dirty="0" err="1"/>
              <a:t>Kids</a:t>
            </a:r>
            <a:r>
              <a:rPr lang="ru-RU" dirty="0"/>
              <a:t> должно быть ориентировано на ценность, которую продукт приносит родителям и детям, с учётом уникальных характеристик. Модель подписки с дифференцированными уровнями обеспечит доступность и привлекательность продукта для разных сегментов рынка.</a:t>
            </a:r>
          </a:p>
        </p:txBody>
      </p:sp>
    </p:spTree>
    <p:extLst>
      <p:ext uri="{BB962C8B-B14F-4D97-AF65-F5344CB8AC3E}">
        <p14:creationId xmlns:p14="http://schemas.microsoft.com/office/powerpoint/2010/main" val="39298512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213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Comic Sans MS</vt:lpstr>
      <vt:lpstr>Тема Office</vt:lpstr>
      <vt:lpstr>AImazing kids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AImazing kids</dc:title>
  <dc:creator>Константин Махвееня</dc:creator>
  <cp:lastModifiedBy>Илья Ющук</cp:lastModifiedBy>
  <cp:revision>18</cp:revision>
  <dcterms:created xsi:type="dcterms:W3CDTF">2024-09-09T09:37:21Z</dcterms:created>
  <dcterms:modified xsi:type="dcterms:W3CDTF">2024-10-07T12:05:18Z</dcterms:modified>
</cp:coreProperties>
</file>