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A4EA2-A64E-4F4C-A945-AE4DFA024F7C}" v="61" dt="2022-10-24T08:38:55.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4CF-8BA5-9F84-5193-0EDEBA9F3FE2}"/>
              </a:ext>
            </a:extLst>
          </p:cNvPr>
          <p:cNvSpPr>
            <a:spLocks noGrp="1"/>
          </p:cNvSpPr>
          <p:nvPr>
            <p:ph type="ctrTitle"/>
          </p:nvPr>
        </p:nvSpPr>
        <p:spPr>
          <a:xfrm>
            <a:off x="441232" y="3250607"/>
            <a:ext cx="10993549" cy="1475013"/>
          </a:xfrm>
        </p:spPr>
        <p:txBody>
          <a:bodyPr>
            <a:normAutofit fontScale="90000"/>
          </a:bodyPr>
          <a:lstStyle/>
          <a:p>
            <a:pPr algn="ctr"/>
            <a:r>
              <a:rPr lang="en-GB" b="1" dirty="0">
                <a:solidFill>
                  <a:schemeClr val="bg1">
                    <a:lumMod val="85000"/>
                  </a:schemeClr>
                </a:solidFill>
                <a:latin typeface="Arial" panose="020B0604020202020204" pitchFamily="34" charset="0"/>
                <a:cs typeface="Arial" panose="020B0604020202020204" pitchFamily="34" charset="0"/>
              </a:rPr>
              <a:t>Electronic Health Records using Iris and Fingerprint Recognition System in Medical Emergencies</a:t>
            </a:r>
            <a:endParaRPr lang="en-IN" b="1" dirty="0">
              <a:solidFill>
                <a:schemeClr val="bg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0A6C34-02F1-6635-DE56-C3F0FF151D78}"/>
              </a:ext>
            </a:extLst>
          </p:cNvPr>
          <p:cNvSpPr txBox="1"/>
          <p:nvPr/>
        </p:nvSpPr>
        <p:spPr>
          <a:xfrm>
            <a:off x="355262" y="820615"/>
            <a:ext cx="6756738" cy="135421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DEPARTMENT OF COMPUTER SCIENCE &amp; ENGINEERING</a:t>
            </a:r>
          </a:p>
          <a:p>
            <a:pPr algn="just"/>
            <a:r>
              <a:rPr lang="en-US" sz="1600" dirty="0">
                <a:latin typeface="Times New Roman" panose="02020603050405020304" pitchFamily="18" charset="0"/>
                <a:cs typeface="Times New Roman" panose="02020603050405020304" pitchFamily="18" charset="0"/>
              </a:rPr>
              <a:t>SCHOOL OF STUDIES,ENGINEERING AND TECHNOLOGY</a:t>
            </a:r>
          </a:p>
          <a:p>
            <a:pPr algn="just"/>
            <a:r>
              <a:rPr lang="en-US" sz="1600" dirty="0">
                <a:latin typeface="Times New Roman" panose="02020603050405020304" pitchFamily="18" charset="0"/>
                <a:cs typeface="Times New Roman" panose="02020603050405020304" pitchFamily="18" charset="0"/>
              </a:rPr>
              <a:t>GURU GHASIDAS VISHWAVIDYALAYA(A CENTRAL UNIVERSITY)</a:t>
            </a:r>
          </a:p>
          <a:p>
            <a:pPr algn="just"/>
            <a:r>
              <a:rPr lang="en-US" sz="1600" dirty="0">
                <a:latin typeface="Times New Roman" panose="02020603050405020304" pitchFamily="18" charset="0"/>
                <a:cs typeface="Times New Roman" panose="02020603050405020304" pitchFamily="18" charset="0"/>
              </a:rPr>
              <a:t>KONI, BILASPUR </a:t>
            </a:r>
          </a:p>
          <a:p>
            <a:pPr algn="just"/>
            <a:r>
              <a:rPr lang="en-US" sz="1600" dirty="0">
                <a:latin typeface="Times New Roman" panose="02020603050405020304" pitchFamily="18" charset="0"/>
                <a:cs typeface="Times New Roman" panose="02020603050405020304" pitchFamily="18" charset="0"/>
              </a:rPr>
              <a:t>CHHATTISGARH</a:t>
            </a:r>
            <a:endParaRPr lang="en-IN" dirty="0">
              <a:latin typeface="Times New Roman" panose="02020603050405020304" pitchFamily="18" charset="0"/>
              <a:cs typeface="Times New Roman" panose="02020603050405020304" pitchFamily="18" charset="0"/>
            </a:endParaRPr>
          </a:p>
        </p:txBody>
      </p:sp>
      <p:pic>
        <p:nvPicPr>
          <p:cNvPr id="5" name="image11.png">
            <a:extLst>
              <a:ext uri="{FF2B5EF4-FFF2-40B4-BE49-F238E27FC236}">
                <a16:creationId xmlns:a16="http://schemas.microsoft.com/office/drawing/2014/main" id="{937F4B36-5B32-D1FC-AE36-743FCD4097D8}"/>
              </a:ext>
            </a:extLst>
          </p:cNvPr>
          <p:cNvPicPr/>
          <p:nvPr/>
        </p:nvPicPr>
        <p:blipFill>
          <a:blip r:embed="rId2"/>
          <a:srcRect/>
          <a:stretch>
            <a:fillRect/>
          </a:stretch>
        </p:blipFill>
        <p:spPr>
          <a:xfrm>
            <a:off x="10222523" y="670390"/>
            <a:ext cx="1151792" cy="1077218"/>
          </a:xfrm>
          <a:prstGeom prst="rect">
            <a:avLst/>
          </a:prstGeom>
          <a:ln/>
        </p:spPr>
      </p:pic>
      <p:sp>
        <p:nvSpPr>
          <p:cNvPr id="6" name="TextBox 5">
            <a:extLst>
              <a:ext uri="{FF2B5EF4-FFF2-40B4-BE49-F238E27FC236}">
                <a16:creationId xmlns:a16="http://schemas.microsoft.com/office/drawing/2014/main" id="{0A65A8B8-4E8B-4C29-36C6-BA623F024EB1}"/>
              </a:ext>
            </a:extLst>
          </p:cNvPr>
          <p:cNvSpPr txBox="1"/>
          <p:nvPr/>
        </p:nvSpPr>
        <p:spPr>
          <a:xfrm>
            <a:off x="8432800" y="5103447"/>
            <a:ext cx="3363546" cy="1200329"/>
          </a:xfrm>
          <a:prstGeom prst="rect">
            <a:avLst/>
          </a:prstGeom>
          <a:noFill/>
        </p:spPr>
        <p:txBody>
          <a:bodyPr wrap="square" rtlCol="0">
            <a:spAutoFit/>
          </a:bodyPr>
          <a:lstStyle/>
          <a:p>
            <a:r>
              <a:rPr lang="en-US" dirty="0">
                <a:solidFill>
                  <a:schemeClr val="bg1">
                    <a:lumMod val="85000"/>
                  </a:schemeClr>
                </a:solidFill>
              </a:rPr>
              <a:t>Presented by:</a:t>
            </a:r>
          </a:p>
          <a:p>
            <a:r>
              <a:rPr lang="en-US" dirty="0">
                <a:solidFill>
                  <a:schemeClr val="bg1">
                    <a:lumMod val="85000"/>
                  </a:schemeClr>
                </a:solidFill>
              </a:rPr>
              <a:t>Abhishek Kumar Singh(20103004)</a:t>
            </a:r>
          </a:p>
          <a:p>
            <a:r>
              <a:rPr lang="en-US" dirty="0">
                <a:solidFill>
                  <a:schemeClr val="bg1">
                    <a:lumMod val="85000"/>
                  </a:schemeClr>
                </a:solidFill>
              </a:rPr>
              <a:t>Yatindra Deo(20103072)</a:t>
            </a:r>
          </a:p>
          <a:p>
            <a:r>
              <a:rPr lang="en-US" dirty="0">
                <a:solidFill>
                  <a:schemeClr val="bg1">
                    <a:lumMod val="85000"/>
                  </a:schemeClr>
                </a:solidFill>
              </a:rPr>
              <a:t>Y Dhanush(20103073)</a:t>
            </a:r>
            <a:endParaRPr lang="en-IN" dirty="0">
              <a:solidFill>
                <a:schemeClr val="bg1">
                  <a:lumMod val="85000"/>
                </a:schemeClr>
              </a:solidFill>
            </a:endParaRPr>
          </a:p>
        </p:txBody>
      </p:sp>
      <p:sp>
        <p:nvSpPr>
          <p:cNvPr id="7" name="TextBox 6">
            <a:extLst>
              <a:ext uri="{FF2B5EF4-FFF2-40B4-BE49-F238E27FC236}">
                <a16:creationId xmlns:a16="http://schemas.microsoft.com/office/drawing/2014/main" id="{E72C1A62-22F6-D3CE-CBC2-237AA68E6755}"/>
              </a:ext>
            </a:extLst>
          </p:cNvPr>
          <p:cNvSpPr txBox="1"/>
          <p:nvPr/>
        </p:nvSpPr>
        <p:spPr>
          <a:xfrm>
            <a:off x="523630" y="5380446"/>
            <a:ext cx="2196123" cy="923330"/>
          </a:xfrm>
          <a:prstGeom prst="rect">
            <a:avLst/>
          </a:prstGeom>
          <a:noFill/>
        </p:spPr>
        <p:txBody>
          <a:bodyPr wrap="square" rtlCol="0">
            <a:spAutoFit/>
          </a:bodyPr>
          <a:lstStyle/>
          <a:p>
            <a:r>
              <a:rPr lang="en-US" dirty="0">
                <a:solidFill>
                  <a:schemeClr val="bg1">
                    <a:lumMod val="85000"/>
                  </a:schemeClr>
                </a:solidFill>
              </a:rPr>
              <a:t>Guided by:</a:t>
            </a:r>
          </a:p>
          <a:p>
            <a:r>
              <a:rPr lang="en-US" dirty="0">
                <a:solidFill>
                  <a:schemeClr val="bg1">
                    <a:lumMod val="85000"/>
                  </a:schemeClr>
                </a:solidFill>
              </a:rPr>
              <a:t>Vaibhav Kant Singh</a:t>
            </a:r>
          </a:p>
          <a:p>
            <a:r>
              <a:rPr lang="en-US" dirty="0">
                <a:solidFill>
                  <a:schemeClr val="bg1">
                    <a:lumMod val="85000"/>
                  </a:schemeClr>
                </a:solidFill>
              </a:rPr>
              <a:t>Asst. Professor(CSE)</a:t>
            </a:r>
            <a:endParaRPr lang="en-IN" dirty="0">
              <a:solidFill>
                <a:schemeClr val="bg1">
                  <a:lumMod val="85000"/>
                </a:schemeClr>
              </a:solidFill>
            </a:endParaRPr>
          </a:p>
        </p:txBody>
      </p:sp>
    </p:spTree>
    <p:extLst>
      <p:ext uri="{BB962C8B-B14F-4D97-AF65-F5344CB8AC3E}">
        <p14:creationId xmlns:p14="http://schemas.microsoft.com/office/powerpoint/2010/main" val="2097272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5A84-DA15-0153-594C-2AEBFCE4B95F}"/>
              </a:ext>
            </a:extLst>
          </p:cNvPr>
          <p:cNvSpPr>
            <a:spLocks noGrp="1"/>
          </p:cNvSpPr>
          <p:nvPr>
            <p:ph type="title"/>
          </p:nvPr>
        </p:nvSpPr>
        <p:spPr/>
        <p:txBody>
          <a:bodyPr/>
          <a:lstStyle/>
          <a:p>
            <a:pPr algn="ctr"/>
            <a:r>
              <a:rPr lang="en-US" dirty="0"/>
              <a:t>outline</a:t>
            </a:r>
            <a:endParaRPr lang="en-IN" dirty="0"/>
          </a:p>
        </p:txBody>
      </p:sp>
      <p:sp>
        <p:nvSpPr>
          <p:cNvPr id="4" name="TextBox 3">
            <a:extLst>
              <a:ext uri="{FF2B5EF4-FFF2-40B4-BE49-F238E27FC236}">
                <a16:creationId xmlns:a16="http://schemas.microsoft.com/office/drawing/2014/main" id="{22F291F2-4E4E-F138-BC18-C4971FF24A7E}"/>
              </a:ext>
            </a:extLst>
          </p:cNvPr>
          <p:cNvSpPr txBox="1"/>
          <p:nvPr/>
        </p:nvSpPr>
        <p:spPr>
          <a:xfrm>
            <a:off x="1813170" y="2196123"/>
            <a:ext cx="5275384" cy="3436775"/>
          </a:xfrm>
          <a:prstGeom prst="rect">
            <a:avLst/>
          </a:prstGeom>
          <a:noFill/>
        </p:spPr>
        <p:txBody>
          <a:bodyPr wrap="square" rtlCol="0">
            <a:spAutoFit/>
          </a:bodyPr>
          <a:lstStyle/>
          <a:p>
            <a:pPr marL="342900" indent="-342900">
              <a:lnSpc>
                <a:spcPct val="250000"/>
              </a:lnSpc>
              <a:buFont typeface="+mj-lt"/>
              <a:buAutoNum type="arabicPeriod"/>
            </a:pPr>
            <a:r>
              <a:rPr lang="en-US" dirty="0"/>
              <a:t>INTRODUCTION</a:t>
            </a:r>
          </a:p>
          <a:p>
            <a:pPr marL="342900" indent="-342900">
              <a:lnSpc>
                <a:spcPct val="250000"/>
              </a:lnSpc>
              <a:buFont typeface="+mj-lt"/>
              <a:buAutoNum type="arabicPeriod"/>
            </a:pPr>
            <a:r>
              <a:rPr lang="en-US" dirty="0"/>
              <a:t>PROBLEM STATEMENT</a:t>
            </a:r>
          </a:p>
          <a:p>
            <a:pPr marL="342900" indent="-342900">
              <a:lnSpc>
                <a:spcPct val="250000"/>
              </a:lnSpc>
              <a:buFont typeface="+mj-lt"/>
              <a:buAutoNum type="arabicPeriod"/>
            </a:pPr>
            <a:r>
              <a:rPr lang="en-US" dirty="0"/>
              <a:t>PROPOSED WORK</a:t>
            </a:r>
          </a:p>
          <a:p>
            <a:pPr marL="342900" indent="-342900">
              <a:lnSpc>
                <a:spcPct val="250000"/>
              </a:lnSpc>
              <a:buFont typeface="+mj-lt"/>
              <a:buAutoNum type="arabicPeriod"/>
            </a:pPr>
            <a:r>
              <a:rPr lang="en-US" dirty="0"/>
              <a:t>IMPLIMENTATION AND RESULT</a:t>
            </a:r>
          </a:p>
          <a:p>
            <a:pPr marL="342900" indent="-342900">
              <a:lnSpc>
                <a:spcPct val="250000"/>
              </a:lnSpc>
              <a:buFont typeface="+mj-lt"/>
              <a:buAutoNum type="arabicPeriod"/>
            </a:pPr>
            <a:r>
              <a:rPr lang="en-US" dirty="0"/>
              <a:t>CONCLUSION AND FUTURE WORK</a:t>
            </a:r>
            <a:endParaRPr lang="en-IN" dirty="0"/>
          </a:p>
        </p:txBody>
      </p:sp>
    </p:spTree>
    <p:extLst>
      <p:ext uri="{BB962C8B-B14F-4D97-AF65-F5344CB8AC3E}">
        <p14:creationId xmlns:p14="http://schemas.microsoft.com/office/powerpoint/2010/main" val="4267489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600F-38D2-4EAF-2DAC-4EC15D44ADB2}"/>
              </a:ext>
            </a:extLst>
          </p:cNvPr>
          <p:cNvSpPr>
            <a:spLocks noGrp="1"/>
          </p:cNvSpPr>
          <p:nvPr>
            <p:ph type="title"/>
          </p:nvPr>
        </p:nvSpPr>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44603131-0D35-A47E-C976-4884FF613A64}"/>
              </a:ext>
            </a:extLst>
          </p:cNvPr>
          <p:cNvSpPr>
            <a:spLocks noGrp="1"/>
          </p:cNvSpPr>
          <p:nvPr>
            <p:ph idx="1"/>
          </p:nvPr>
        </p:nvSpPr>
        <p:spPr/>
        <p:txBody>
          <a:bodyPr>
            <a:normAutofit fontScale="92500" lnSpcReduction="20000"/>
          </a:bodyPr>
          <a:lstStyle/>
          <a:p>
            <a:r>
              <a:rPr lang="en-IN" sz="2000" b="1" u="sng" dirty="0">
                <a:latin typeface="+mj-lt"/>
                <a:cs typeface="Cascadia Code" panose="020B0609020000020004" pitchFamily="49" charset="0"/>
              </a:rPr>
              <a:t>BIOMETRIC VERIFICATION</a:t>
            </a:r>
          </a:p>
          <a:p>
            <a:pPr marL="0" indent="0">
              <a:buNone/>
            </a:pPr>
            <a:r>
              <a:rPr lang="en-IN" sz="2000" b="1" dirty="0">
                <a:latin typeface="+mj-lt"/>
                <a:cs typeface="Cascadia Code" panose="020B0609020000020004" pitchFamily="49" charset="0"/>
              </a:rPr>
              <a:t>		</a:t>
            </a:r>
            <a:r>
              <a:rPr lang="en-IN" sz="2000" dirty="0">
                <a:latin typeface="+mj-lt"/>
                <a:cs typeface="Cascadia Code" panose="020B0609020000020004" pitchFamily="49" charset="0"/>
              </a:rPr>
              <a:t>It is a means by which a person can be uniquely identified by evaluating one or more different biological traits.</a:t>
            </a:r>
          </a:p>
          <a:p>
            <a:pPr marL="0" indent="0">
              <a:buNone/>
            </a:pPr>
            <a:r>
              <a:rPr lang="en-IN" dirty="0"/>
              <a:t>		</a:t>
            </a:r>
          </a:p>
          <a:p>
            <a:r>
              <a:rPr lang="en-IN" sz="2000" b="1" u="sng" dirty="0"/>
              <a:t>IRIS RECOGNITION</a:t>
            </a:r>
          </a:p>
          <a:p>
            <a:pPr marL="0" indent="0">
              <a:buNone/>
            </a:pPr>
            <a:r>
              <a:rPr lang="en-IN" sz="2000" b="1" dirty="0"/>
              <a:t>		</a:t>
            </a:r>
            <a:r>
              <a:rPr lang="en-US" dirty="0"/>
              <a:t>Iris recognition is a biometric verification technique that uses the unique patterns in a person's iris to identify them.</a:t>
            </a:r>
            <a:endParaRPr lang="en-IN" sz="2000" b="1" dirty="0"/>
          </a:p>
          <a:p>
            <a:pPr marL="0" indent="0">
              <a:buNone/>
            </a:pPr>
            <a:r>
              <a:rPr lang="en-US" i="1" dirty="0"/>
              <a:t>		</a:t>
            </a:r>
            <a:endParaRPr lang="en-IN" b="1" u="sng" dirty="0"/>
          </a:p>
          <a:p>
            <a:r>
              <a:rPr lang="en-IN" sz="2000" b="1" u="sng" dirty="0"/>
              <a:t>ELECTRONIC HEALTH RECORD SYSTEM</a:t>
            </a:r>
          </a:p>
          <a:p>
            <a:pPr marL="0" indent="0">
              <a:buNone/>
            </a:pPr>
            <a:r>
              <a:rPr lang="en-IN" sz="1800" b="1" dirty="0"/>
              <a:t>		</a:t>
            </a:r>
            <a:r>
              <a:rPr lang="en-IN" sz="1800" dirty="0"/>
              <a:t>An electronic record system that store person’s all previous medical record and medications.</a:t>
            </a:r>
          </a:p>
          <a:p>
            <a:pPr marL="0" indent="0">
              <a:buNone/>
            </a:pPr>
            <a:r>
              <a:rPr lang="en-US" i="1" dirty="0"/>
              <a:t>		</a:t>
            </a:r>
            <a:endParaRPr lang="en-IN" b="1" dirty="0"/>
          </a:p>
        </p:txBody>
      </p:sp>
    </p:spTree>
    <p:extLst>
      <p:ext uri="{BB962C8B-B14F-4D97-AF65-F5344CB8AC3E}">
        <p14:creationId xmlns:p14="http://schemas.microsoft.com/office/powerpoint/2010/main" val="3429822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D4C0-9857-CF54-3BCC-C7A33C187951}"/>
              </a:ext>
            </a:extLst>
          </p:cNvPr>
          <p:cNvSpPr>
            <a:spLocks noGrp="1"/>
          </p:cNvSpPr>
          <p:nvPr>
            <p:ph type="title"/>
          </p:nvPr>
        </p:nvSpPr>
        <p:spPr/>
        <p:txBody>
          <a:bodyPr>
            <a:normAutofit/>
          </a:bodyPr>
          <a:lstStyle/>
          <a:p>
            <a:pPr algn="ctr"/>
            <a:r>
              <a:rPr lang="en-IN" sz="4000" dirty="0"/>
              <a:t>Problem statement</a:t>
            </a:r>
          </a:p>
        </p:txBody>
      </p:sp>
      <p:sp>
        <p:nvSpPr>
          <p:cNvPr id="3" name="Content Placeholder 2">
            <a:extLst>
              <a:ext uri="{FF2B5EF4-FFF2-40B4-BE49-F238E27FC236}">
                <a16:creationId xmlns:a16="http://schemas.microsoft.com/office/drawing/2014/main" id="{8F297797-B28B-0B6D-3332-9016EE33255F}"/>
              </a:ext>
            </a:extLst>
          </p:cNvPr>
          <p:cNvSpPr>
            <a:spLocks noGrp="1"/>
          </p:cNvSpPr>
          <p:nvPr>
            <p:ph idx="1"/>
          </p:nvPr>
        </p:nvSpPr>
        <p:spPr>
          <a:xfrm>
            <a:off x="581192" y="2435666"/>
            <a:ext cx="6022808" cy="3678303"/>
          </a:xfrm>
        </p:spPr>
        <p:txBody>
          <a:bodyPr/>
          <a:lstStyle/>
          <a:p>
            <a:pPr marL="0" indent="0" algn="just">
              <a:buNone/>
            </a:pPr>
            <a:r>
              <a:rPr lang="en-US" dirty="0"/>
              <a:t>		</a:t>
            </a:r>
            <a:endParaRPr lang="en-IN" sz="2400" dirty="0"/>
          </a:p>
        </p:txBody>
      </p:sp>
      <p:pic>
        <p:nvPicPr>
          <p:cNvPr id="7" name="Picture 6">
            <a:extLst>
              <a:ext uri="{FF2B5EF4-FFF2-40B4-BE49-F238E27FC236}">
                <a16:creationId xmlns:a16="http://schemas.microsoft.com/office/drawing/2014/main" id="{E0B3423C-929C-BBEC-7A42-23684D987A11}"/>
              </a:ext>
            </a:extLst>
          </p:cNvPr>
          <p:cNvPicPr>
            <a:picLocks noChangeAspect="1"/>
          </p:cNvPicPr>
          <p:nvPr/>
        </p:nvPicPr>
        <p:blipFill>
          <a:blip r:embed="rId2"/>
          <a:stretch>
            <a:fillRect/>
          </a:stretch>
        </p:blipFill>
        <p:spPr>
          <a:xfrm>
            <a:off x="6802017" y="1987420"/>
            <a:ext cx="4606115" cy="457479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A8F0293-6A6E-B1C8-BEFC-B1183B9FD513}"/>
              </a:ext>
            </a:extLst>
          </p:cNvPr>
          <p:cNvSpPr txBox="1"/>
          <p:nvPr/>
        </p:nvSpPr>
        <p:spPr>
          <a:xfrm>
            <a:off x="581192" y="2514599"/>
            <a:ext cx="6022808" cy="295183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ea typeface="Calibri" panose="020F0502020204030204" pitchFamily="34" charset="0"/>
              </a:rPr>
              <a:t>Handling paper based medical report for longer period of time and taking it everywhere we go, is quite difficult. And also i</a:t>
            </a:r>
            <a:r>
              <a:rPr lang="en-US" sz="1800" dirty="0">
                <a:effectLst/>
                <a:latin typeface="Times New Roman" panose="02020603050405020304" pitchFamily="18" charset="0"/>
                <a:ea typeface="Calibri" panose="020F0502020204030204" pitchFamily="34" charset="0"/>
              </a:rPr>
              <a:t>n case of any accident if the injured person is not able to tell about itself, so medical team has to use medication on its own risk without knowing whether the person is the allergic to particular medicine and without knowing previous medical history of subject.</a:t>
            </a:r>
            <a:endParaRPr lang="en-IN" dirty="0"/>
          </a:p>
        </p:txBody>
      </p:sp>
    </p:spTree>
    <p:extLst>
      <p:ext uri="{BB962C8B-B14F-4D97-AF65-F5344CB8AC3E}">
        <p14:creationId xmlns:p14="http://schemas.microsoft.com/office/powerpoint/2010/main" val="20373670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B10B-0BC5-C6CD-6C05-B772AB88EAAE}"/>
              </a:ext>
            </a:extLst>
          </p:cNvPr>
          <p:cNvSpPr>
            <a:spLocks noGrp="1"/>
          </p:cNvSpPr>
          <p:nvPr>
            <p:ph type="title"/>
          </p:nvPr>
        </p:nvSpPr>
        <p:spPr/>
        <p:txBody>
          <a:bodyPr/>
          <a:lstStyle/>
          <a:p>
            <a:pPr algn="ctr"/>
            <a:r>
              <a:rPr lang="en-IN" dirty="0"/>
              <a:t>Proposed work</a:t>
            </a:r>
          </a:p>
        </p:txBody>
      </p:sp>
      <p:pic>
        <p:nvPicPr>
          <p:cNvPr id="11" name="Picture 10">
            <a:extLst>
              <a:ext uri="{FF2B5EF4-FFF2-40B4-BE49-F238E27FC236}">
                <a16:creationId xmlns:a16="http://schemas.microsoft.com/office/drawing/2014/main" id="{392EF0F6-436F-1EA2-52A1-371FEB30EF54}"/>
              </a:ext>
            </a:extLst>
          </p:cNvPr>
          <p:cNvPicPr>
            <a:picLocks noChangeAspect="1"/>
          </p:cNvPicPr>
          <p:nvPr/>
        </p:nvPicPr>
        <p:blipFill>
          <a:blip r:embed="rId2"/>
          <a:stretch>
            <a:fillRect/>
          </a:stretch>
        </p:blipFill>
        <p:spPr>
          <a:xfrm>
            <a:off x="3384062" y="1795153"/>
            <a:ext cx="5744307" cy="4949524"/>
          </a:xfrm>
          <a:prstGeom prst="rect">
            <a:avLst/>
          </a:prstGeom>
        </p:spPr>
      </p:pic>
    </p:spTree>
    <p:extLst>
      <p:ext uri="{BB962C8B-B14F-4D97-AF65-F5344CB8AC3E}">
        <p14:creationId xmlns:p14="http://schemas.microsoft.com/office/powerpoint/2010/main" val="1515038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64F3-221B-1203-9E08-7D0C66FCC188}"/>
              </a:ext>
            </a:extLst>
          </p:cNvPr>
          <p:cNvSpPr>
            <a:spLocks noGrp="1"/>
          </p:cNvSpPr>
          <p:nvPr>
            <p:ph type="title"/>
          </p:nvPr>
        </p:nvSpPr>
        <p:spPr/>
        <p:txBody>
          <a:bodyPr/>
          <a:lstStyle/>
          <a:p>
            <a:pPr algn="ctr"/>
            <a:r>
              <a:rPr lang="en-IN" dirty="0"/>
              <a:t>implementation AND RESULT</a:t>
            </a:r>
          </a:p>
        </p:txBody>
      </p:sp>
      <p:pic>
        <p:nvPicPr>
          <p:cNvPr id="3" name="Picture 2">
            <a:extLst>
              <a:ext uri="{FF2B5EF4-FFF2-40B4-BE49-F238E27FC236}">
                <a16:creationId xmlns:a16="http://schemas.microsoft.com/office/drawing/2014/main" id="{1AA4B217-FDF6-7131-E08D-1A9B9CC8DE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322" y="1897380"/>
            <a:ext cx="3939540" cy="3063240"/>
          </a:xfrm>
          <a:prstGeom prst="rect">
            <a:avLst/>
          </a:prstGeom>
          <a:noFill/>
          <a:ln>
            <a:noFill/>
          </a:ln>
        </p:spPr>
      </p:pic>
      <p:pic>
        <p:nvPicPr>
          <p:cNvPr id="5" name="Picture 4">
            <a:extLst>
              <a:ext uri="{FF2B5EF4-FFF2-40B4-BE49-F238E27FC236}">
                <a16:creationId xmlns:a16="http://schemas.microsoft.com/office/drawing/2014/main" id="{0DC0D2D1-B254-937A-120F-9617592311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2140" y="3646491"/>
            <a:ext cx="4366260" cy="2987040"/>
          </a:xfrm>
          <a:prstGeom prst="rect">
            <a:avLst/>
          </a:prstGeom>
          <a:noFill/>
        </p:spPr>
      </p:pic>
      <p:sp>
        <p:nvSpPr>
          <p:cNvPr id="7" name="Rectangle 6">
            <a:extLst>
              <a:ext uri="{FF2B5EF4-FFF2-40B4-BE49-F238E27FC236}">
                <a16:creationId xmlns:a16="http://schemas.microsoft.com/office/drawing/2014/main" id="{8E063F70-6875-BBF9-011E-CD0681059A67}"/>
              </a:ext>
            </a:extLst>
          </p:cNvPr>
          <p:cNvSpPr/>
          <p:nvPr/>
        </p:nvSpPr>
        <p:spPr>
          <a:xfrm>
            <a:off x="1171575" y="5295900"/>
            <a:ext cx="2828925" cy="4667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Homepage</a:t>
            </a:r>
            <a:endParaRPr lang="en-IN" dirty="0">
              <a:solidFill>
                <a:schemeClr val="tx1"/>
              </a:solidFill>
            </a:endParaRPr>
          </a:p>
        </p:txBody>
      </p:sp>
      <p:sp>
        <p:nvSpPr>
          <p:cNvPr id="9" name="Rectangle 8">
            <a:extLst>
              <a:ext uri="{FF2B5EF4-FFF2-40B4-BE49-F238E27FC236}">
                <a16:creationId xmlns:a16="http://schemas.microsoft.com/office/drawing/2014/main" id="{2596AD00-804E-A20F-D7AB-B47A27438016}"/>
              </a:ext>
            </a:extLst>
          </p:cNvPr>
          <p:cNvSpPr/>
          <p:nvPr/>
        </p:nvSpPr>
        <p:spPr>
          <a:xfrm>
            <a:off x="8200807" y="2962275"/>
            <a:ext cx="2828925" cy="4667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Output page</a:t>
            </a:r>
            <a:endParaRPr lang="en-IN" dirty="0">
              <a:solidFill>
                <a:schemeClr val="tx1"/>
              </a:solidFill>
            </a:endParaRPr>
          </a:p>
        </p:txBody>
      </p:sp>
    </p:spTree>
    <p:extLst>
      <p:ext uri="{BB962C8B-B14F-4D97-AF65-F5344CB8AC3E}">
        <p14:creationId xmlns:p14="http://schemas.microsoft.com/office/powerpoint/2010/main" val="365825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727-0A03-0685-150E-B721F3252658}"/>
              </a:ext>
            </a:extLst>
          </p:cNvPr>
          <p:cNvSpPr>
            <a:spLocks noGrp="1"/>
          </p:cNvSpPr>
          <p:nvPr>
            <p:ph type="title"/>
          </p:nvPr>
        </p:nvSpPr>
        <p:spPr/>
        <p:txBody>
          <a:bodyPr/>
          <a:lstStyle/>
          <a:p>
            <a:pPr algn="ctr"/>
            <a:r>
              <a:rPr lang="en-IN" dirty="0"/>
              <a:t>CONCLUSION AND FUTURE WORK</a:t>
            </a:r>
          </a:p>
        </p:txBody>
      </p:sp>
      <p:sp>
        <p:nvSpPr>
          <p:cNvPr id="3" name="Content Placeholder 2">
            <a:extLst>
              <a:ext uri="{FF2B5EF4-FFF2-40B4-BE49-F238E27FC236}">
                <a16:creationId xmlns:a16="http://schemas.microsoft.com/office/drawing/2014/main" id="{270390C2-E880-4B9C-04FB-9320D4EAF255}"/>
              </a:ext>
            </a:extLst>
          </p:cNvPr>
          <p:cNvSpPr>
            <a:spLocks noGrp="1"/>
          </p:cNvSpPr>
          <p:nvPr>
            <p:ph idx="1"/>
          </p:nvPr>
        </p:nvSpPr>
        <p:spPr>
          <a:xfrm>
            <a:off x="581193" y="2180496"/>
            <a:ext cx="5514808" cy="3678303"/>
          </a:xfrm>
        </p:spPr>
        <p:txBody>
          <a:bodyPr/>
          <a:lstStyle/>
          <a:p>
            <a:pPr marL="0" indent="0" algn="just">
              <a:buNone/>
            </a:pPr>
            <a:r>
              <a:rPr lang="en-US" dirty="0"/>
              <a:t>		</a:t>
            </a:r>
            <a:endParaRPr lang="en-IN" dirty="0"/>
          </a:p>
        </p:txBody>
      </p:sp>
      <p:sp>
        <p:nvSpPr>
          <p:cNvPr id="4" name="TextBox 3">
            <a:extLst>
              <a:ext uri="{FF2B5EF4-FFF2-40B4-BE49-F238E27FC236}">
                <a16:creationId xmlns:a16="http://schemas.microsoft.com/office/drawing/2014/main" id="{7C361ABE-6706-D33A-BF2D-B9EF3D87D4B6}"/>
              </a:ext>
            </a:extLst>
          </p:cNvPr>
          <p:cNvSpPr txBox="1"/>
          <p:nvPr/>
        </p:nvSpPr>
        <p:spPr>
          <a:xfrm>
            <a:off x="890954" y="2697906"/>
            <a:ext cx="4689231" cy="2643481"/>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Electronic health records using iris and fingerprint identification can be a landmark achievement in medical field.</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future we can add many features like registering doctors, feature to upload medical report for better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15DD786-5E12-F497-A0BF-51374EA2BAAD}"/>
              </a:ext>
            </a:extLst>
          </p:cNvPr>
          <p:cNvPicPr>
            <a:picLocks noChangeAspect="1"/>
          </p:cNvPicPr>
          <p:nvPr/>
        </p:nvPicPr>
        <p:blipFill>
          <a:blip r:embed="rId2"/>
          <a:stretch>
            <a:fillRect/>
          </a:stretch>
        </p:blipFill>
        <p:spPr>
          <a:xfrm>
            <a:off x="6533662" y="2391508"/>
            <a:ext cx="4281365" cy="2938584"/>
          </a:xfrm>
          <a:prstGeom prst="rect">
            <a:avLst/>
          </a:prstGeom>
        </p:spPr>
      </p:pic>
    </p:spTree>
    <p:extLst>
      <p:ext uri="{BB962C8B-B14F-4D97-AF65-F5344CB8AC3E}">
        <p14:creationId xmlns:p14="http://schemas.microsoft.com/office/powerpoint/2010/main" val="224252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A6F4BE-A0D5-77AA-63C4-9DD8BEE849C0}"/>
              </a:ext>
            </a:extLst>
          </p:cNvPr>
          <p:cNvPicPr>
            <a:picLocks noChangeAspect="1"/>
          </p:cNvPicPr>
          <p:nvPr/>
        </p:nvPicPr>
        <p:blipFill>
          <a:blip r:embed="rId2"/>
          <a:stretch>
            <a:fillRect/>
          </a:stretch>
        </p:blipFill>
        <p:spPr>
          <a:xfrm>
            <a:off x="3983619" y="2240202"/>
            <a:ext cx="3849624" cy="3956304"/>
          </a:xfrm>
          <a:prstGeom prst="rect">
            <a:avLst/>
          </a:prstGeom>
        </p:spPr>
      </p:pic>
    </p:spTree>
    <p:extLst>
      <p:ext uri="{BB962C8B-B14F-4D97-AF65-F5344CB8AC3E}">
        <p14:creationId xmlns:p14="http://schemas.microsoft.com/office/powerpoint/2010/main" val="1639969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83290C-C42C-A58B-EA9B-96298074A7EF}"/>
              </a:ext>
            </a:extLst>
          </p:cNvPr>
          <p:cNvPicPr>
            <a:picLocks noChangeAspect="1"/>
          </p:cNvPicPr>
          <p:nvPr/>
        </p:nvPicPr>
        <p:blipFill>
          <a:blip r:embed="rId2"/>
          <a:stretch>
            <a:fillRect/>
          </a:stretch>
        </p:blipFill>
        <p:spPr>
          <a:xfrm>
            <a:off x="1966912" y="971550"/>
            <a:ext cx="8258175" cy="4914900"/>
          </a:xfrm>
          <a:prstGeom prst="rect">
            <a:avLst/>
          </a:prstGeom>
        </p:spPr>
      </p:pic>
    </p:spTree>
    <p:extLst>
      <p:ext uri="{BB962C8B-B14F-4D97-AF65-F5344CB8AC3E}">
        <p14:creationId xmlns:p14="http://schemas.microsoft.com/office/powerpoint/2010/main" val="3323843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1008</TotalTime>
  <Words>284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Times New Roman</vt:lpstr>
      <vt:lpstr>Wingdings 2</vt:lpstr>
      <vt:lpstr>Dividend</vt:lpstr>
      <vt:lpstr>Electronic Health Records using Iris and Fingerprint Recognition System in Medical Emergencies</vt:lpstr>
      <vt:lpstr>outline</vt:lpstr>
      <vt:lpstr>introduction</vt:lpstr>
      <vt:lpstr>Problem statement</vt:lpstr>
      <vt:lpstr>Proposed work</vt:lpstr>
      <vt:lpstr>implementation AND RESULT</vt:lpstr>
      <vt:lpstr>CONCLUSION AND 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&amp;  FINGERPRINT IDENTIFICATION</dc:title>
  <dc:creator>Y.Dhanush Sai Reddy</dc:creator>
  <cp:lastModifiedBy>Abhishek Kumar Singh</cp:lastModifiedBy>
  <cp:revision>10</cp:revision>
  <dcterms:created xsi:type="dcterms:W3CDTF">2022-10-24T07:47:21Z</dcterms:created>
  <dcterms:modified xsi:type="dcterms:W3CDTF">2023-05-10T13:58:42Z</dcterms:modified>
</cp:coreProperties>
</file>