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7A4EA2-A64E-4F4C-A945-AE4DFA024F7C}" v="61" dt="2022-10-24T08:38:55.1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10/24/2022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10/24/2022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10/24/2022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10/24/2022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10/24/2022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44CF-8BA5-9F84-5193-0EDEBA9F3FE2}"/>
              </a:ext>
            </a:extLst>
          </p:cNvPr>
          <p:cNvSpPr>
            <a:spLocks noGrp="1"/>
          </p:cNvSpPr>
          <p:nvPr>
            <p:ph type="ctrTitle"/>
          </p:nvPr>
        </p:nvSpPr>
        <p:spPr>
          <a:xfrm>
            <a:off x="441232" y="2914545"/>
            <a:ext cx="10993549" cy="1475013"/>
          </a:xfrm>
        </p:spPr>
        <p:txBody>
          <a:bodyPr/>
          <a:lstStyle/>
          <a:p>
            <a:pPr algn="ctr"/>
            <a:r>
              <a:rPr lang="en-US" sz="3600" dirty="0">
                <a:solidFill>
                  <a:schemeClr val="bg1"/>
                </a:solidFill>
              </a:rPr>
              <a:t>FACE RECOGNITION &amp; </a:t>
            </a:r>
            <a:br>
              <a:rPr lang="en-US" sz="3600" dirty="0">
                <a:solidFill>
                  <a:schemeClr val="bg1"/>
                </a:solidFill>
              </a:rPr>
            </a:br>
            <a:r>
              <a:rPr lang="en-US" sz="3600" dirty="0">
                <a:solidFill>
                  <a:schemeClr val="bg1"/>
                </a:solidFill>
              </a:rPr>
              <a:t>FINGERPRINT IDENTIFICATION</a:t>
            </a:r>
            <a:endParaRPr lang="en-IN" b="1" dirty="0">
              <a:solidFill>
                <a:schemeClr val="bg1"/>
              </a:solidFill>
            </a:endParaRPr>
          </a:p>
        </p:txBody>
      </p:sp>
      <p:sp>
        <p:nvSpPr>
          <p:cNvPr id="3" name="Subtitle 2">
            <a:extLst>
              <a:ext uri="{FF2B5EF4-FFF2-40B4-BE49-F238E27FC236}">
                <a16:creationId xmlns:a16="http://schemas.microsoft.com/office/drawing/2014/main" id="{AA458560-1AAE-089E-C058-E96B9B6ED7D7}"/>
              </a:ext>
            </a:extLst>
          </p:cNvPr>
          <p:cNvSpPr>
            <a:spLocks noGrp="1"/>
          </p:cNvSpPr>
          <p:nvPr>
            <p:ph type="subTitle" idx="1"/>
          </p:nvPr>
        </p:nvSpPr>
        <p:spPr/>
        <p:txBody>
          <a:bodyPr/>
          <a:lstStyle/>
          <a:p>
            <a:r>
              <a:rPr lang="en-IN" dirty="0"/>
              <a:t>Minor project</a:t>
            </a:r>
          </a:p>
        </p:txBody>
      </p:sp>
    </p:spTree>
    <p:extLst>
      <p:ext uri="{BB962C8B-B14F-4D97-AF65-F5344CB8AC3E}">
        <p14:creationId xmlns:p14="http://schemas.microsoft.com/office/powerpoint/2010/main" val="209727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B600F-38D2-4EAF-2DAC-4EC15D44ADB2}"/>
              </a:ext>
            </a:extLst>
          </p:cNvPr>
          <p:cNvSpPr>
            <a:spLocks noGrp="1"/>
          </p:cNvSpPr>
          <p:nvPr>
            <p:ph type="title"/>
          </p:nvPr>
        </p:nvSpPr>
        <p:spPr/>
        <p:txBody>
          <a:bodyPr>
            <a:normAutofit/>
          </a:bodyPr>
          <a:lstStyle/>
          <a:p>
            <a:pPr algn="ctr"/>
            <a:r>
              <a:rPr lang="en-IN" sz="4000" dirty="0"/>
              <a:t>introduction</a:t>
            </a:r>
          </a:p>
        </p:txBody>
      </p:sp>
      <p:sp>
        <p:nvSpPr>
          <p:cNvPr id="3" name="Content Placeholder 2">
            <a:extLst>
              <a:ext uri="{FF2B5EF4-FFF2-40B4-BE49-F238E27FC236}">
                <a16:creationId xmlns:a16="http://schemas.microsoft.com/office/drawing/2014/main" id="{44603131-0D35-A47E-C976-4884FF613A64}"/>
              </a:ext>
            </a:extLst>
          </p:cNvPr>
          <p:cNvSpPr>
            <a:spLocks noGrp="1"/>
          </p:cNvSpPr>
          <p:nvPr>
            <p:ph idx="1"/>
          </p:nvPr>
        </p:nvSpPr>
        <p:spPr/>
        <p:txBody>
          <a:bodyPr>
            <a:normAutofit/>
          </a:bodyPr>
          <a:lstStyle/>
          <a:p>
            <a:r>
              <a:rPr lang="en-IN" sz="2000" b="1" u="sng" dirty="0">
                <a:latin typeface="+mj-lt"/>
                <a:cs typeface="Cascadia Code" panose="020B0609020000020004" pitchFamily="49" charset="0"/>
              </a:rPr>
              <a:t>IMAGE PROCESSING</a:t>
            </a:r>
          </a:p>
          <a:p>
            <a:pPr marL="0" indent="0">
              <a:buNone/>
            </a:pPr>
            <a:r>
              <a:rPr lang="en-IN" dirty="0"/>
              <a:t>		</a:t>
            </a:r>
            <a:r>
              <a:rPr lang="en-US" dirty="0"/>
              <a:t>Face and fingerprint image is captured ,processed and enhanced for matching identity with the already saved data in the database.</a:t>
            </a:r>
            <a:endParaRPr lang="en-IN" dirty="0"/>
          </a:p>
          <a:p>
            <a:r>
              <a:rPr lang="en-IN" sz="2000" b="1" u="sng" dirty="0"/>
              <a:t>AUTOMATION</a:t>
            </a:r>
          </a:p>
          <a:p>
            <a:pPr marL="0" indent="0">
              <a:buNone/>
            </a:pPr>
            <a:r>
              <a:rPr lang="en-US" i="1" dirty="0"/>
              <a:t>		</a:t>
            </a:r>
            <a:r>
              <a:rPr lang="en-US" dirty="0"/>
              <a:t>Automated face recognition is used to recognize individuals in pictures or videos. Automated face recognition is frequently utilized in systems like enhanced authentication systems and social media.</a:t>
            </a:r>
            <a:endParaRPr lang="en-IN" b="1" u="sng" dirty="0"/>
          </a:p>
          <a:p>
            <a:r>
              <a:rPr lang="en-IN" sz="2000" b="1" dirty="0"/>
              <a:t>SECURITY</a:t>
            </a:r>
          </a:p>
          <a:p>
            <a:pPr marL="0" indent="0">
              <a:buNone/>
            </a:pPr>
            <a:r>
              <a:rPr lang="en-US" i="1" dirty="0"/>
              <a:t>		</a:t>
            </a:r>
            <a:r>
              <a:rPr lang="en-US" dirty="0"/>
              <a:t>Facial identification and fingerprint recognition security systems can uniquely identify individuals during user onboarding or logins as well as strengthen user authentication activity.</a:t>
            </a:r>
            <a:endParaRPr lang="en-IN" b="1" u="sng" dirty="0"/>
          </a:p>
          <a:p>
            <a:pPr marL="0" indent="0">
              <a:buNone/>
            </a:pPr>
            <a:endParaRPr lang="en-IN" b="1" dirty="0"/>
          </a:p>
        </p:txBody>
      </p:sp>
    </p:spTree>
    <p:extLst>
      <p:ext uri="{BB962C8B-B14F-4D97-AF65-F5344CB8AC3E}">
        <p14:creationId xmlns:p14="http://schemas.microsoft.com/office/powerpoint/2010/main" val="342982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down)">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down)">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wipe(down)">
                                      <p:cBhvr>
                                        <p:cTn id="3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4D4C0-9857-CF54-3BCC-C7A33C187951}"/>
              </a:ext>
            </a:extLst>
          </p:cNvPr>
          <p:cNvSpPr>
            <a:spLocks noGrp="1"/>
          </p:cNvSpPr>
          <p:nvPr>
            <p:ph type="title"/>
          </p:nvPr>
        </p:nvSpPr>
        <p:spPr/>
        <p:txBody>
          <a:bodyPr>
            <a:normAutofit/>
          </a:bodyPr>
          <a:lstStyle/>
          <a:p>
            <a:pPr algn="ctr"/>
            <a:r>
              <a:rPr lang="en-IN" sz="4000" dirty="0"/>
              <a:t>Problem statement</a:t>
            </a:r>
          </a:p>
        </p:txBody>
      </p:sp>
      <p:sp>
        <p:nvSpPr>
          <p:cNvPr id="3" name="Content Placeholder 2">
            <a:extLst>
              <a:ext uri="{FF2B5EF4-FFF2-40B4-BE49-F238E27FC236}">
                <a16:creationId xmlns:a16="http://schemas.microsoft.com/office/drawing/2014/main" id="{8F297797-B28B-0B6D-3332-9016EE33255F}"/>
              </a:ext>
            </a:extLst>
          </p:cNvPr>
          <p:cNvSpPr>
            <a:spLocks noGrp="1"/>
          </p:cNvSpPr>
          <p:nvPr>
            <p:ph idx="1"/>
          </p:nvPr>
        </p:nvSpPr>
        <p:spPr>
          <a:xfrm>
            <a:off x="581192" y="2435666"/>
            <a:ext cx="5514808" cy="3678303"/>
          </a:xfrm>
        </p:spPr>
        <p:txBody>
          <a:bodyPr/>
          <a:lstStyle/>
          <a:p>
            <a:pPr marL="0" indent="0" algn="just">
              <a:buNone/>
            </a:pPr>
            <a:r>
              <a:rPr lang="en-US" dirty="0"/>
              <a:t>		</a:t>
            </a:r>
            <a:r>
              <a:rPr lang="en-US" sz="2400" dirty="0"/>
              <a:t>Security system with single biometric authentication has many limitations and they can be easily breached by duplicating the biometric of person. So we implemented two different biometric authentication in our prototype to enhance security</a:t>
            </a:r>
            <a:endParaRPr lang="en-IN" sz="2400" dirty="0"/>
          </a:p>
        </p:txBody>
      </p:sp>
      <p:pic>
        <p:nvPicPr>
          <p:cNvPr id="7" name="Picture 6">
            <a:extLst>
              <a:ext uri="{FF2B5EF4-FFF2-40B4-BE49-F238E27FC236}">
                <a16:creationId xmlns:a16="http://schemas.microsoft.com/office/drawing/2014/main" id="{E0B3423C-929C-BBEC-7A42-23684D987A11}"/>
              </a:ext>
            </a:extLst>
          </p:cNvPr>
          <p:cNvPicPr>
            <a:picLocks noChangeAspect="1"/>
          </p:cNvPicPr>
          <p:nvPr/>
        </p:nvPicPr>
        <p:blipFill>
          <a:blip r:embed="rId2"/>
          <a:stretch>
            <a:fillRect/>
          </a:stretch>
        </p:blipFill>
        <p:spPr>
          <a:xfrm>
            <a:off x="6802017" y="1987420"/>
            <a:ext cx="4606115" cy="45747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3736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5B10B-0BC5-C6CD-6C05-B772AB88EAAE}"/>
              </a:ext>
            </a:extLst>
          </p:cNvPr>
          <p:cNvSpPr>
            <a:spLocks noGrp="1"/>
          </p:cNvSpPr>
          <p:nvPr>
            <p:ph type="title"/>
          </p:nvPr>
        </p:nvSpPr>
        <p:spPr/>
        <p:txBody>
          <a:bodyPr/>
          <a:lstStyle/>
          <a:p>
            <a:pPr algn="ctr"/>
            <a:r>
              <a:rPr lang="en-IN" dirty="0"/>
              <a:t>Proposed work</a:t>
            </a:r>
          </a:p>
        </p:txBody>
      </p:sp>
      <p:pic>
        <p:nvPicPr>
          <p:cNvPr id="13" name="Content Placeholder 12">
            <a:extLst>
              <a:ext uri="{FF2B5EF4-FFF2-40B4-BE49-F238E27FC236}">
                <a16:creationId xmlns:a16="http://schemas.microsoft.com/office/drawing/2014/main" id="{8A016D89-100C-F894-C697-E4652088FFC2}"/>
              </a:ext>
            </a:extLst>
          </p:cNvPr>
          <p:cNvPicPr>
            <a:picLocks noGrp="1" noChangeAspect="1"/>
          </p:cNvPicPr>
          <p:nvPr>
            <p:ph idx="1"/>
          </p:nvPr>
        </p:nvPicPr>
        <p:blipFill>
          <a:blip r:embed="rId2"/>
          <a:stretch>
            <a:fillRect/>
          </a:stretch>
        </p:blipFill>
        <p:spPr>
          <a:xfrm>
            <a:off x="3542174" y="1810139"/>
            <a:ext cx="5107652" cy="4963009"/>
          </a:xfrm>
        </p:spPr>
      </p:pic>
    </p:spTree>
    <p:extLst>
      <p:ext uri="{BB962C8B-B14F-4D97-AF65-F5344CB8AC3E}">
        <p14:creationId xmlns:p14="http://schemas.microsoft.com/office/powerpoint/2010/main" val="151503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64F3-221B-1203-9E08-7D0C66FCC188}"/>
              </a:ext>
            </a:extLst>
          </p:cNvPr>
          <p:cNvSpPr>
            <a:spLocks noGrp="1"/>
          </p:cNvSpPr>
          <p:nvPr>
            <p:ph type="title"/>
          </p:nvPr>
        </p:nvSpPr>
        <p:spPr/>
        <p:txBody>
          <a:bodyPr/>
          <a:lstStyle/>
          <a:p>
            <a:pPr algn="ctr"/>
            <a:r>
              <a:rPr lang="en-IN" dirty="0"/>
              <a:t>implementation AND RESULT</a:t>
            </a:r>
          </a:p>
        </p:txBody>
      </p:sp>
      <p:pic>
        <p:nvPicPr>
          <p:cNvPr id="4" name="Picture 3">
            <a:extLst>
              <a:ext uri="{FF2B5EF4-FFF2-40B4-BE49-F238E27FC236}">
                <a16:creationId xmlns:a16="http://schemas.microsoft.com/office/drawing/2014/main" id="{577398C7-EE09-BA41-56A2-227BF7D0A53B}"/>
              </a:ext>
            </a:extLst>
          </p:cNvPr>
          <p:cNvPicPr>
            <a:picLocks noChangeAspect="1"/>
          </p:cNvPicPr>
          <p:nvPr/>
        </p:nvPicPr>
        <p:blipFill>
          <a:blip r:embed="rId2"/>
          <a:stretch>
            <a:fillRect/>
          </a:stretch>
        </p:blipFill>
        <p:spPr>
          <a:xfrm>
            <a:off x="961054" y="1922107"/>
            <a:ext cx="4213290" cy="2369976"/>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A2594A31-A350-FC21-90A1-B67E02BE1EA9}"/>
              </a:ext>
            </a:extLst>
          </p:cNvPr>
          <p:cNvPicPr>
            <a:picLocks noChangeAspect="1"/>
          </p:cNvPicPr>
          <p:nvPr/>
        </p:nvPicPr>
        <p:blipFill>
          <a:blip r:embed="rId3"/>
          <a:stretch>
            <a:fillRect/>
          </a:stretch>
        </p:blipFill>
        <p:spPr>
          <a:xfrm>
            <a:off x="6876662" y="1922107"/>
            <a:ext cx="4213290" cy="2369976"/>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7CF071DC-20A8-813A-DBC5-F57E9F7AAD1F}"/>
              </a:ext>
            </a:extLst>
          </p:cNvPr>
          <p:cNvPicPr>
            <a:picLocks noChangeAspect="1"/>
          </p:cNvPicPr>
          <p:nvPr/>
        </p:nvPicPr>
        <p:blipFill>
          <a:blip r:embed="rId4"/>
          <a:stretch>
            <a:fillRect/>
          </a:stretch>
        </p:blipFill>
        <p:spPr>
          <a:xfrm>
            <a:off x="3900196" y="4357397"/>
            <a:ext cx="4213290" cy="2369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82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BD727-0A03-0685-150E-B721F3252658}"/>
              </a:ext>
            </a:extLst>
          </p:cNvPr>
          <p:cNvSpPr>
            <a:spLocks noGrp="1"/>
          </p:cNvSpPr>
          <p:nvPr>
            <p:ph type="title"/>
          </p:nvPr>
        </p:nvSpPr>
        <p:spPr/>
        <p:txBody>
          <a:bodyPr/>
          <a:lstStyle/>
          <a:p>
            <a:pPr algn="ctr"/>
            <a:r>
              <a:rPr lang="en-IN" dirty="0"/>
              <a:t>CONCLUSION AND FUTURE WORK</a:t>
            </a:r>
          </a:p>
        </p:txBody>
      </p:sp>
      <p:sp>
        <p:nvSpPr>
          <p:cNvPr id="3" name="Content Placeholder 2">
            <a:extLst>
              <a:ext uri="{FF2B5EF4-FFF2-40B4-BE49-F238E27FC236}">
                <a16:creationId xmlns:a16="http://schemas.microsoft.com/office/drawing/2014/main" id="{270390C2-E880-4B9C-04FB-9320D4EAF255}"/>
              </a:ext>
            </a:extLst>
          </p:cNvPr>
          <p:cNvSpPr>
            <a:spLocks noGrp="1"/>
          </p:cNvSpPr>
          <p:nvPr>
            <p:ph idx="1"/>
          </p:nvPr>
        </p:nvSpPr>
        <p:spPr>
          <a:xfrm>
            <a:off x="581193" y="2180496"/>
            <a:ext cx="5514808" cy="3678303"/>
          </a:xfrm>
        </p:spPr>
        <p:txBody>
          <a:bodyPr/>
          <a:lstStyle/>
          <a:p>
            <a:pPr marL="0" indent="0" algn="just">
              <a:buNone/>
            </a:pPr>
            <a:r>
              <a:rPr lang="en-US" dirty="0"/>
              <a:t>		Efficiency of our prototype is around 60%. We can improve it by using more fingerprint image enhancement techniques . Accuracy of can also be increased with advanced camera and proper lighting. We can also register new person in database using automated code</a:t>
            </a:r>
            <a:endParaRPr lang="en-IN" dirty="0"/>
          </a:p>
        </p:txBody>
      </p:sp>
    </p:spTree>
    <p:extLst>
      <p:ext uri="{BB962C8B-B14F-4D97-AF65-F5344CB8AC3E}">
        <p14:creationId xmlns:p14="http://schemas.microsoft.com/office/powerpoint/2010/main" val="224252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D004F-C2CA-0201-1F0B-17040BF00A1D}"/>
              </a:ext>
            </a:extLst>
          </p:cNvPr>
          <p:cNvSpPr>
            <a:spLocks noGrp="1"/>
          </p:cNvSpPr>
          <p:nvPr>
            <p:ph type="title"/>
          </p:nvPr>
        </p:nvSpPr>
        <p:spPr/>
        <p:txBody>
          <a:bodyPr/>
          <a:lstStyle/>
          <a:p>
            <a:pPr algn="ctr"/>
            <a:r>
              <a:rPr lang="en-IN" dirty="0"/>
              <a:t>REFERENCES</a:t>
            </a:r>
          </a:p>
        </p:txBody>
      </p:sp>
    </p:spTree>
    <p:extLst>
      <p:ext uri="{BB962C8B-B14F-4D97-AF65-F5344CB8AC3E}">
        <p14:creationId xmlns:p14="http://schemas.microsoft.com/office/powerpoint/2010/main" val="1639969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983290C-C42C-A58B-EA9B-96298074A7EF}"/>
              </a:ext>
            </a:extLst>
          </p:cNvPr>
          <p:cNvPicPr>
            <a:picLocks noChangeAspect="1"/>
          </p:cNvPicPr>
          <p:nvPr/>
        </p:nvPicPr>
        <p:blipFill>
          <a:blip r:embed="rId2"/>
          <a:stretch>
            <a:fillRect/>
          </a:stretch>
        </p:blipFill>
        <p:spPr>
          <a:xfrm>
            <a:off x="1966912" y="971550"/>
            <a:ext cx="8258175" cy="4914900"/>
          </a:xfrm>
          <a:prstGeom prst="rect">
            <a:avLst/>
          </a:prstGeom>
        </p:spPr>
      </p:pic>
    </p:spTree>
    <p:extLst>
      <p:ext uri="{BB962C8B-B14F-4D97-AF65-F5344CB8AC3E}">
        <p14:creationId xmlns:p14="http://schemas.microsoft.com/office/powerpoint/2010/main" val="332384375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62</TotalTime>
  <Words>189</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Gill Sans MT</vt:lpstr>
      <vt:lpstr>Wingdings 2</vt:lpstr>
      <vt:lpstr>Dividend</vt:lpstr>
      <vt:lpstr>FACE RECOGNITION &amp;  FINGERPRINT IDENTIFICATION</vt:lpstr>
      <vt:lpstr>introduction</vt:lpstr>
      <vt:lpstr>Problem statement</vt:lpstr>
      <vt:lpstr>Proposed work</vt:lpstr>
      <vt:lpstr>implementation AND RESULT</vt:lpstr>
      <vt:lpstr>CONCLUSION AND FUTURE WORK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&amp;  FINGERPRINT IDENTIFICATION</dc:title>
  <dc:creator>Y.Dhanush Sai Reddy</dc:creator>
  <cp:lastModifiedBy>Y.Dhanush Sai Reddy</cp:lastModifiedBy>
  <cp:revision>2</cp:revision>
  <dcterms:created xsi:type="dcterms:W3CDTF">2022-10-24T07:47:21Z</dcterms:created>
  <dcterms:modified xsi:type="dcterms:W3CDTF">2022-10-24T08:50:20Z</dcterms:modified>
</cp:coreProperties>
</file>