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603" r:id="rId2"/>
    <p:sldId id="387" r:id="rId3"/>
    <p:sldId id="401" r:id="rId4"/>
    <p:sldId id="411" r:id="rId5"/>
    <p:sldId id="412" r:id="rId6"/>
    <p:sldId id="420" r:id="rId7"/>
    <p:sldId id="607" r:id="rId8"/>
    <p:sldId id="606" r:id="rId9"/>
    <p:sldId id="604" r:id="rId10"/>
    <p:sldId id="608" r:id="rId11"/>
  </p:sldIdLst>
  <p:sldSz cx="13817600" cy="7772400"/>
  <p:notesSz cx="10058400" cy="77724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6"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0" algn="l" defTabSz="914294" rtl="0" eaLnBrk="1" latinLnBrk="0" hangingPunct="1">
      <a:defRPr sz="1800" kern="1200">
        <a:solidFill>
          <a:schemeClr val="tx1"/>
        </a:solidFill>
        <a:latin typeface="+mn-lt"/>
        <a:ea typeface="+mn-ea"/>
        <a:cs typeface="+mn-cs"/>
      </a:defRPr>
    </a:lvl4pPr>
    <a:lvl5pPr marL="1828586" algn="l" defTabSz="914294" rtl="0" eaLnBrk="1" latinLnBrk="0" hangingPunct="1">
      <a:defRPr sz="1800" kern="1200">
        <a:solidFill>
          <a:schemeClr val="tx1"/>
        </a:solidFill>
        <a:latin typeface="+mn-lt"/>
        <a:ea typeface="+mn-ea"/>
        <a:cs typeface="+mn-cs"/>
      </a:defRPr>
    </a:lvl5pPr>
    <a:lvl6pPr marL="2285732" algn="l" defTabSz="914294" rtl="0" eaLnBrk="1" latinLnBrk="0" hangingPunct="1">
      <a:defRPr sz="1800" kern="1200">
        <a:solidFill>
          <a:schemeClr val="tx1"/>
        </a:solidFill>
        <a:latin typeface="+mn-lt"/>
        <a:ea typeface="+mn-ea"/>
        <a:cs typeface="+mn-cs"/>
      </a:defRPr>
    </a:lvl6pPr>
    <a:lvl7pPr marL="2742880" algn="l" defTabSz="914294" rtl="0" eaLnBrk="1" latinLnBrk="0" hangingPunct="1">
      <a:defRPr sz="1800" kern="1200">
        <a:solidFill>
          <a:schemeClr val="tx1"/>
        </a:solidFill>
        <a:latin typeface="+mn-lt"/>
        <a:ea typeface="+mn-ea"/>
        <a:cs typeface="+mn-cs"/>
      </a:defRPr>
    </a:lvl7pPr>
    <a:lvl8pPr marL="3200026" algn="l" defTabSz="914294" rtl="0" eaLnBrk="1" latinLnBrk="0" hangingPunct="1">
      <a:defRPr sz="1800" kern="1200">
        <a:solidFill>
          <a:schemeClr val="tx1"/>
        </a:solidFill>
        <a:latin typeface="+mn-lt"/>
        <a:ea typeface="+mn-ea"/>
        <a:cs typeface="+mn-cs"/>
      </a:defRPr>
    </a:lvl8pPr>
    <a:lvl9pPr marL="3657172" algn="l" defTabSz="9142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00" autoAdjust="0"/>
    <p:restoredTop sz="94660"/>
  </p:normalViewPr>
  <p:slideViewPr>
    <p:cSldViewPr>
      <p:cViewPr varScale="1">
        <p:scale>
          <a:sx n="62" d="100"/>
          <a:sy n="62" d="100"/>
        </p:scale>
        <p:origin x="216" y="102"/>
      </p:cViewPr>
      <p:guideLst>
        <p:guide orient="horz" pos="2880"/>
        <p:guide pos="29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EADFA1F3-BA6E-4703-A596-06D618D7271F}" type="datetimeFigureOut">
              <a:rPr lang="en-US" smtClean="0"/>
              <a:pPr/>
              <a:t>2/4/2023</a:t>
            </a:fld>
            <a:endParaRPr lang="en-US"/>
          </a:p>
        </p:txBody>
      </p:sp>
      <p:sp>
        <p:nvSpPr>
          <p:cNvPr id="4" name="Slide Image Placeholder 3"/>
          <p:cNvSpPr>
            <a:spLocks noGrp="1" noRot="1" noChangeAspect="1"/>
          </p:cNvSpPr>
          <p:nvPr>
            <p:ph type="sldImg" idx="2"/>
          </p:nvPr>
        </p:nvSpPr>
        <p:spPr>
          <a:xfrm>
            <a:off x="2438400" y="582613"/>
            <a:ext cx="51816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8421AC64-34CF-4CEF-B25D-9EFFA5E599CE}" type="slidenum">
              <a:rPr lang="en-US" smtClean="0"/>
              <a:pPr/>
              <a:t>‹#›</a:t>
            </a:fld>
            <a:endParaRPr lang="en-US"/>
          </a:p>
        </p:txBody>
      </p:sp>
    </p:spTree>
    <p:extLst>
      <p:ext uri="{BB962C8B-B14F-4D97-AF65-F5344CB8AC3E}">
        <p14:creationId xmlns:p14="http://schemas.microsoft.com/office/powerpoint/2010/main" val="3827475763"/>
      </p:ext>
    </p:extLst>
  </p:cSld>
  <p:clrMap bg1="lt1" tx1="dk1" bg2="lt2" tx2="dk2" accent1="accent1" accent2="accent2" accent3="accent3" accent4="accent4" accent5="accent5" accent6="accent6" hlink="hlink" folHlink="folHlink"/>
  <p:notesStyle>
    <a:lvl1pPr marL="0" algn="l" defTabSz="914294" rtl="0" eaLnBrk="1" latinLnBrk="0" hangingPunct="1">
      <a:defRPr sz="1200" kern="1200">
        <a:solidFill>
          <a:schemeClr val="tx1"/>
        </a:solidFill>
        <a:latin typeface="+mn-lt"/>
        <a:ea typeface="+mn-ea"/>
        <a:cs typeface="+mn-cs"/>
      </a:defRPr>
    </a:lvl1pPr>
    <a:lvl2pPr marL="457146" algn="l" defTabSz="914294" rtl="0" eaLnBrk="1" latinLnBrk="0" hangingPunct="1">
      <a:defRPr sz="1200" kern="1200">
        <a:solidFill>
          <a:schemeClr val="tx1"/>
        </a:solidFill>
        <a:latin typeface="+mn-lt"/>
        <a:ea typeface="+mn-ea"/>
        <a:cs typeface="+mn-cs"/>
      </a:defRPr>
    </a:lvl2pPr>
    <a:lvl3pPr marL="914294" algn="l" defTabSz="914294" rtl="0" eaLnBrk="1" latinLnBrk="0" hangingPunct="1">
      <a:defRPr sz="1200" kern="1200">
        <a:solidFill>
          <a:schemeClr val="tx1"/>
        </a:solidFill>
        <a:latin typeface="+mn-lt"/>
        <a:ea typeface="+mn-ea"/>
        <a:cs typeface="+mn-cs"/>
      </a:defRPr>
    </a:lvl3pPr>
    <a:lvl4pPr marL="1371440" algn="l" defTabSz="914294" rtl="0" eaLnBrk="1" latinLnBrk="0" hangingPunct="1">
      <a:defRPr sz="1200" kern="1200">
        <a:solidFill>
          <a:schemeClr val="tx1"/>
        </a:solidFill>
        <a:latin typeface="+mn-lt"/>
        <a:ea typeface="+mn-ea"/>
        <a:cs typeface="+mn-cs"/>
      </a:defRPr>
    </a:lvl4pPr>
    <a:lvl5pPr marL="1828586" algn="l" defTabSz="914294" rtl="0" eaLnBrk="1" latinLnBrk="0" hangingPunct="1">
      <a:defRPr sz="1200" kern="1200">
        <a:solidFill>
          <a:schemeClr val="tx1"/>
        </a:solidFill>
        <a:latin typeface="+mn-lt"/>
        <a:ea typeface="+mn-ea"/>
        <a:cs typeface="+mn-cs"/>
      </a:defRPr>
    </a:lvl5pPr>
    <a:lvl6pPr marL="2285732" algn="l" defTabSz="914294" rtl="0" eaLnBrk="1" latinLnBrk="0" hangingPunct="1">
      <a:defRPr sz="1200" kern="1200">
        <a:solidFill>
          <a:schemeClr val="tx1"/>
        </a:solidFill>
        <a:latin typeface="+mn-lt"/>
        <a:ea typeface="+mn-ea"/>
        <a:cs typeface="+mn-cs"/>
      </a:defRPr>
    </a:lvl6pPr>
    <a:lvl7pPr marL="2742880" algn="l" defTabSz="914294" rtl="0" eaLnBrk="1" latinLnBrk="0" hangingPunct="1">
      <a:defRPr sz="1200" kern="1200">
        <a:solidFill>
          <a:schemeClr val="tx1"/>
        </a:solidFill>
        <a:latin typeface="+mn-lt"/>
        <a:ea typeface="+mn-ea"/>
        <a:cs typeface="+mn-cs"/>
      </a:defRPr>
    </a:lvl7pPr>
    <a:lvl8pPr marL="3200026" algn="l" defTabSz="914294" rtl="0" eaLnBrk="1" latinLnBrk="0" hangingPunct="1">
      <a:defRPr sz="1200" kern="1200">
        <a:solidFill>
          <a:schemeClr val="tx1"/>
        </a:solidFill>
        <a:latin typeface="+mn-lt"/>
        <a:ea typeface="+mn-ea"/>
        <a:cs typeface="+mn-cs"/>
      </a:defRPr>
    </a:lvl8pPr>
    <a:lvl9pPr marL="3657172"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AutoShape 1"/>
          <p:cNvSpPr>
            <a:spLocks noChangeArrowheads="1"/>
          </p:cNvSpPr>
          <p:nvPr/>
        </p:nvSpPr>
        <p:spPr bwMode="auto">
          <a:xfrm>
            <a:off x="1444626" y="922339"/>
            <a:ext cx="4429125" cy="3322638"/>
          </a:xfrm>
          <a:prstGeom prst="roundRect">
            <a:avLst>
              <a:gd name="adj" fmla="val 46"/>
            </a:avLst>
          </a:prstGeom>
          <a:solidFill>
            <a:srgbClr val="FFFFFF"/>
          </a:solidFill>
          <a:ln w="9360">
            <a:solidFill>
              <a:srgbClr val="000000"/>
            </a:solidFill>
            <a:miter lim="800000"/>
            <a:headEnd/>
            <a:tailEnd/>
          </a:ln>
        </p:spPr>
        <p:txBody>
          <a:bodyPr wrap="none" lIns="91429" tIns="45715" rIns="91429" bIns="45715" anchor="ctr"/>
          <a:lstStyle/>
          <a:p>
            <a:pPr algn="ctr" eaLnBrk="0" hangingPunct="0">
              <a:lnSpc>
                <a:spcPct val="126000"/>
              </a:lnSpc>
              <a:buClr>
                <a:srgbClr val="000000"/>
              </a:buClr>
              <a:buSzPct val="100000"/>
              <a:buFont typeface="Times New Roman" pitchFamily="18" charset="0"/>
              <a:buNone/>
            </a:pPr>
            <a:endParaRPr lang="en-US" dirty="0"/>
          </a:p>
        </p:txBody>
      </p:sp>
      <p:sp>
        <p:nvSpPr>
          <p:cNvPr id="46083" name="Rectangle 2"/>
          <p:cNvSpPr>
            <a:spLocks noGrp="1" noChangeArrowheads="1"/>
          </p:cNvSpPr>
          <p:nvPr>
            <p:ph type="body"/>
          </p:nvPr>
        </p:nvSpPr>
        <p:spPr>
          <a:xfrm>
            <a:off x="1131888" y="4567239"/>
            <a:ext cx="5029200" cy="3689350"/>
          </a:xfrm>
          <a:noFill/>
          <a:ln/>
        </p:spPr>
        <p:txBody>
          <a:bodyPr wrap="none" anchor="ctr"/>
          <a:lstStyle/>
          <a:p>
            <a:endParaRPr lang="en-US" dirty="0"/>
          </a:p>
        </p:txBody>
      </p:sp>
    </p:spTree>
    <p:extLst>
      <p:ext uri="{BB962C8B-B14F-4D97-AF65-F5344CB8AC3E}">
        <p14:creationId xmlns:p14="http://schemas.microsoft.com/office/powerpoint/2010/main" val="115679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06389" y="500883"/>
            <a:ext cx="2404825"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072640" y="4352544"/>
            <a:ext cx="967232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27105" y="7063414"/>
            <a:ext cx="6827674" cy="116271"/>
          </a:xfrm>
        </p:spPr>
        <p:txBody>
          <a:bodyPr lIns="0" tIns="0" rIns="0" bIns="0"/>
          <a:lstStyle>
            <a:lvl1pPr marL="12699">
              <a:lnSpc>
                <a:spcPts val="869"/>
              </a:lnSpc>
              <a:defRPr sz="800" b="0" i="0" spc="-4" dirty="0">
                <a:solidFill>
                  <a:schemeClr val="tx1"/>
                </a:solidFill>
                <a:latin typeface="Times New Roman"/>
                <a:cs typeface="Times New Roman"/>
              </a:defRPr>
            </a:lvl1pPr>
          </a:lstStyle>
          <a:p>
            <a:r>
              <a:rPr lang="en-US" dirty="0"/>
              <a:t>Software Engineering </a:t>
            </a:r>
            <a:r>
              <a:rPr lang="en-US" spc="-10" dirty="0"/>
              <a:t>(3</a:t>
            </a:r>
            <a:r>
              <a:rPr lang="en-US" spc="-14" baseline="22222" dirty="0"/>
              <a:t>rd </a:t>
            </a:r>
            <a:r>
              <a:rPr lang="en-US" dirty="0"/>
              <a:t>ed.), By K.K </a:t>
            </a:r>
            <a:r>
              <a:rPr lang="en-US" dirty="0" err="1"/>
              <a:t>Aggarwal</a:t>
            </a:r>
            <a:r>
              <a:rPr lang="en-US" dirty="0"/>
              <a:t> &amp; </a:t>
            </a:r>
            <a:r>
              <a:rPr lang="en-US" dirty="0" err="1"/>
              <a:t>Yogesh</a:t>
            </a:r>
            <a:r>
              <a:rPr lang="en-US" dirty="0"/>
              <a:t> Singh, Copyright © New </a:t>
            </a:r>
            <a:r>
              <a:rPr lang="en-US" spc="-10" dirty="0"/>
              <a:t>Age </a:t>
            </a:r>
            <a:r>
              <a:rPr lang="en-US" dirty="0"/>
              <a:t>International Publishers,</a:t>
            </a:r>
            <a:r>
              <a:rPr lang="en-US" spc="75" dirty="0"/>
              <a:t> </a:t>
            </a:r>
            <a:r>
              <a:rPr lang="en-US" dirty="0"/>
              <a:t>2007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2/4/2023</a:t>
            </a:fld>
            <a:endParaRPr lang="en-US"/>
          </a:p>
        </p:txBody>
      </p:sp>
      <p:sp>
        <p:nvSpPr>
          <p:cNvPr id="6" name="Holder 6"/>
          <p:cNvSpPr>
            <a:spLocks noGrp="1"/>
          </p:cNvSpPr>
          <p:nvPr>
            <p:ph type="sldNum" sz="quarter" idx="7"/>
          </p:nvPr>
        </p:nvSpPr>
        <p:spPr/>
        <p:txBody>
          <a:bodyPr lIns="0" tIns="0" rIns="0" bIns="0"/>
          <a:lstStyle>
            <a:lvl1pPr marL="124445">
              <a:lnSpc>
                <a:spcPts val="1465"/>
              </a:lnSpc>
              <a:defRPr sz="14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591876" y="500881"/>
            <a:ext cx="6526724" cy="627864"/>
          </a:xfrm>
        </p:spPr>
        <p:txBody>
          <a:bodyPr lIns="0" tIns="0" rIns="0" bIns="0"/>
          <a:lstStyle>
            <a:lvl1pPr>
              <a:defRPr sz="4000" b="0" i="1">
                <a:solidFill>
                  <a:srgbClr val="3232CC"/>
                </a:solidFill>
                <a:latin typeface="Times New Roman"/>
                <a:cs typeface="Times New Roman"/>
              </a:defRPr>
            </a:lvl1pPr>
          </a:lstStyle>
          <a:p>
            <a:endParaRPr/>
          </a:p>
        </p:txBody>
      </p:sp>
      <p:sp>
        <p:nvSpPr>
          <p:cNvPr id="3" name="Holder 3"/>
          <p:cNvSpPr>
            <a:spLocks noGrp="1"/>
          </p:cNvSpPr>
          <p:nvPr>
            <p:ph type="body" idx="1"/>
          </p:nvPr>
        </p:nvSpPr>
        <p:spPr>
          <a:xfrm>
            <a:off x="1050271" y="1387857"/>
            <a:ext cx="11717064" cy="401135"/>
          </a:xfrm>
        </p:spPr>
        <p:txBody>
          <a:bodyPr lIns="0" tIns="0" rIns="0" bIns="0"/>
          <a:lstStyle>
            <a:lvl1pPr>
              <a:defRPr sz="2600" b="1" i="0">
                <a:solidFill>
                  <a:srgbClr val="3232FF"/>
                </a:solidFill>
                <a:latin typeface="Times New Roman"/>
                <a:cs typeface="Times New Roman"/>
              </a:defRPr>
            </a:lvl1pPr>
          </a:lstStyle>
          <a:p>
            <a:endParaRPr/>
          </a:p>
        </p:txBody>
      </p:sp>
      <p:sp>
        <p:nvSpPr>
          <p:cNvPr id="4" name="Holder 4"/>
          <p:cNvSpPr>
            <a:spLocks noGrp="1"/>
          </p:cNvSpPr>
          <p:nvPr>
            <p:ph type="ftr" sz="quarter" idx="5"/>
          </p:nvPr>
        </p:nvSpPr>
        <p:spPr>
          <a:xfrm>
            <a:off x="3127105" y="7063414"/>
            <a:ext cx="6827674" cy="116271"/>
          </a:xfrm>
        </p:spPr>
        <p:txBody>
          <a:bodyPr lIns="0" tIns="0" rIns="0" bIns="0"/>
          <a:lstStyle>
            <a:lvl1pPr marL="12699">
              <a:lnSpc>
                <a:spcPts val="869"/>
              </a:lnSpc>
              <a:defRPr sz="800" b="0" i="0" spc="-4" dirty="0">
                <a:solidFill>
                  <a:schemeClr val="tx1"/>
                </a:solidFill>
                <a:latin typeface="Times New Roman"/>
                <a:cs typeface="Times New Roman"/>
              </a:defRPr>
            </a:lvl1pPr>
          </a:lstStyle>
          <a:p>
            <a:r>
              <a:rPr lang="en-US" dirty="0"/>
              <a:t>Software Engineering </a:t>
            </a:r>
            <a:r>
              <a:rPr lang="en-US" spc="-10" dirty="0"/>
              <a:t>(3</a:t>
            </a:r>
            <a:r>
              <a:rPr lang="en-US" spc="-14" baseline="22222" dirty="0"/>
              <a:t>rd </a:t>
            </a:r>
            <a:r>
              <a:rPr lang="en-US" dirty="0"/>
              <a:t>ed.), By K.K </a:t>
            </a:r>
            <a:r>
              <a:rPr lang="en-US" dirty="0" err="1"/>
              <a:t>Aggarwal</a:t>
            </a:r>
            <a:r>
              <a:rPr lang="en-US" dirty="0"/>
              <a:t> &amp; </a:t>
            </a:r>
            <a:r>
              <a:rPr lang="en-US" dirty="0" err="1"/>
              <a:t>Yogesh</a:t>
            </a:r>
            <a:r>
              <a:rPr lang="en-US" dirty="0"/>
              <a:t> Singh, Copyright © New </a:t>
            </a:r>
            <a:r>
              <a:rPr lang="en-US" spc="-10" dirty="0"/>
              <a:t>Age </a:t>
            </a:r>
            <a:r>
              <a:rPr lang="en-US" dirty="0"/>
              <a:t>International Publishers,</a:t>
            </a:r>
            <a:r>
              <a:rPr lang="en-US" spc="75" dirty="0"/>
              <a:t> </a:t>
            </a:r>
            <a:r>
              <a:rPr lang="en-US" dirty="0"/>
              <a:t>2007</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2/4/2023</a:t>
            </a:fld>
            <a:endParaRPr lang="en-US"/>
          </a:p>
        </p:txBody>
      </p:sp>
      <p:sp>
        <p:nvSpPr>
          <p:cNvPr id="6" name="Holder 6"/>
          <p:cNvSpPr>
            <a:spLocks noGrp="1"/>
          </p:cNvSpPr>
          <p:nvPr>
            <p:ph type="sldNum" sz="quarter" idx="7"/>
          </p:nvPr>
        </p:nvSpPr>
        <p:spPr/>
        <p:txBody>
          <a:bodyPr lIns="0" tIns="0" rIns="0" bIns="0"/>
          <a:lstStyle>
            <a:lvl1pPr marL="124445">
              <a:lnSpc>
                <a:spcPts val="1465"/>
              </a:lnSpc>
              <a:defRPr sz="14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591876" y="500881"/>
            <a:ext cx="6526724" cy="627864"/>
          </a:xfrm>
        </p:spPr>
        <p:txBody>
          <a:bodyPr lIns="0" tIns="0" rIns="0" bIns="0"/>
          <a:lstStyle>
            <a:lvl1pPr>
              <a:defRPr sz="4000" b="0" i="1">
                <a:solidFill>
                  <a:srgbClr val="3232CC"/>
                </a:solidFill>
                <a:latin typeface="Times New Roman"/>
                <a:cs typeface="Times New Roman"/>
              </a:defRPr>
            </a:lvl1pPr>
          </a:lstStyle>
          <a:p>
            <a:endParaRPr/>
          </a:p>
        </p:txBody>
      </p:sp>
      <p:sp>
        <p:nvSpPr>
          <p:cNvPr id="3" name="Holder 3"/>
          <p:cNvSpPr>
            <a:spLocks noGrp="1"/>
          </p:cNvSpPr>
          <p:nvPr>
            <p:ph sz="half" idx="2"/>
          </p:nvPr>
        </p:nvSpPr>
        <p:spPr>
          <a:xfrm>
            <a:off x="1094233" y="1550596"/>
            <a:ext cx="5078666" cy="401135"/>
          </a:xfrm>
          <a:prstGeom prst="rect">
            <a:avLst/>
          </a:prstGeom>
        </p:spPr>
        <p:txBody>
          <a:bodyPr wrap="square" lIns="0" tIns="0" rIns="0" bIns="0">
            <a:spAutoFit/>
          </a:bodyPr>
          <a:lstStyle>
            <a:lvl1pPr>
              <a:defRPr sz="2600" b="1" i="0">
                <a:solidFill>
                  <a:srgbClr val="CC0000"/>
                </a:solidFill>
                <a:latin typeface="Times New Roman"/>
                <a:cs typeface="Times New Roman"/>
              </a:defRPr>
            </a:lvl1pPr>
          </a:lstStyle>
          <a:p>
            <a:endParaRPr/>
          </a:p>
        </p:txBody>
      </p:sp>
      <p:sp>
        <p:nvSpPr>
          <p:cNvPr id="4" name="Holder 4"/>
          <p:cNvSpPr>
            <a:spLocks noGrp="1"/>
          </p:cNvSpPr>
          <p:nvPr>
            <p:ph sz="half" idx="3"/>
          </p:nvPr>
        </p:nvSpPr>
        <p:spPr>
          <a:xfrm>
            <a:off x="7116064" y="1787652"/>
            <a:ext cx="6010656" cy="4001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27105" y="7063414"/>
            <a:ext cx="6827674" cy="116271"/>
          </a:xfrm>
        </p:spPr>
        <p:txBody>
          <a:bodyPr lIns="0" tIns="0" rIns="0" bIns="0"/>
          <a:lstStyle>
            <a:lvl1pPr marL="12699">
              <a:lnSpc>
                <a:spcPts val="869"/>
              </a:lnSpc>
              <a:defRPr sz="800" b="0" i="0" spc="-4" dirty="0">
                <a:solidFill>
                  <a:schemeClr val="tx1"/>
                </a:solidFill>
                <a:latin typeface="Times New Roman"/>
                <a:cs typeface="Times New Roman"/>
              </a:defRPr>
            </a:lvl1pPr>
          </a:lstStyle>
          <a:p>
            <a:r>
              <a:rPr lang="en-US" dirty="0"/>
              <a:t>Software Engineering </a:t>
            </a:r>
            <a:r>
              <a:rPr lang="en-US" spc="-10" dirty="0"/>
              <a:t>(3</a:t>
            </a:r>
            <a:r>
              <a:rPr lang="en-US" spc="-14" baseline="22222" dirty="0"/>
              <a:t>rd </a:t>
            </a:r>
            <a:r>
              <a:rPr lang="en-US" dirty="0"/>
              <a:t>ed.), By K.K </a:t>
            </a:r>
            <a:r>
              <a:rPr lang="en-US" dirty="0" err="1"/>
              <a:t>Aggarwal</a:t>
            </a:r>
            <a:r>
              <a:rPr lang="en-US" dirty="0"/>
              <a:t> &amp; </a:t>
            </a:r>
            <a:r>
              <a:rPr lang="en-US" dirty="0" err="1"/>
              <a:t>Yogesh</a:t>
            </a:r>
            <a:r>
              <a:rPr lang="en-US" dirty="0"/>
              <a:t> Singh, Copyright © New </a:t>
            </a:r>
            <a:r>
              <a:rPr lang="en-US" spc="-10" dirty="0"/>
              <a:t>Age </a:t>
            </a:r>
            <a:r>
              <a:rPr lang="en-US" dirty="0"/>
              <a:t>International Publishers,</a:t>
            </a:r>
            <a:r>
              <a:rPr lang="en-US" spc="75" dirty="0"/>
              <a:t> </a:t>
            </a:r>
            <a:r>
              <a:rPr lang="en-US" dirty="0"/>
              <a:t>2007</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2/4/2023</a:t>
            </a:fld>
            <a:endParaRPr lang="en-US"/>
          </a:p>
        </p:txBody>
      </p:sp>
      <p:sp>
        <p:nvSpPr>
          <p:cNvPr id="7" name="Holder 7"/>
          <p:cNvSpPr>
            <a:spLocks noGrp="1"/>
          </p:cNvSpPr>
          <p:nvPr>
            <p:ph type="sldNum" sz="quarter" idx="7"/>
          </p:nvPr>
        </p:nvSpPr>
        <p:spPr/>
        <p:txBody>
          <a:bodyPr lIns="0" tIns="0" rIns="0" bIns="0"/>
          <a:lstStyle>
            <a:lvl1pPr marL="124445">
              <a:lnSpc>
                <a:spcPts val="1465"/>
              </a:lnSpc>
              <a:defRPr sz="14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591876" y="500881"/>
            <a:ext cx="6526724" cy="627864"/>
          </a:xfrm>
        </p:spPr>
        <p:txBody>
          <a:bodyPr lIns="0" tIns="0" rIns="0" bIns="0"/>
          <a:lstStyle>
            <a:lvl1pPr>
              <a:defRPr sz="4000" b="0" i="1">
                <a:solidFill>
                  <a:srgbClr val="3232CC"/>
                </a:solidFill>
                <a:latin typeface="Times New Roman"/>
                <a:cs typeface="Times New Roman"/>
              </a:defRPr>
            </a:lvl1pPr>
          </a:lstStyle>
          <a:p>
            <a:endParaRPr/>
          </a:p>
        </p:txBody>
      </p:sp>
      <p:sp>
        <p:nvSpPr>
          <p:cNvPr id="3" name="Holder 3"/>
          <p:cNvSpPr>
            <a:spLocks noGrp="1"/>
          </p:cNvSpPr>
          <p:nvPr>
            <p:ph type="ftr" sz="quarter" idx="5"/>
          </p:nvPr>
        </p:nvSpPr>
        <p:spPr>
          <a:xfrm>
            <a:off x="3127105" y="7063414"/>
            <a:ext cx="6827674" cy="116271"/>
          </a:xfrm>
        </p:spPr>
        <p:txBody>
          <a:bodyPr lIns="0" tIns="0" rIns="0" bIns="0"/>
          <a:lstStyle>
            <a:lvl1pPr marL="12699">
              <a:lnSpc>
                <a:spcPts val="869"/>
              </a:lnSpc>
              <a:defRPr sz="800" b="0" i="0" spc="-4" dirty="0">
                <a:solidFill>
                  <a:schemeClr val="tx1"/>
                </a:solidFill>
                <a:latin typeface="Times New Roman"/>
                <a:cs typeface="Times New Roman"/>
              </a:defRPr>
            </a:lvl1pPr>
          </a:lstStyle>
          <a:p>
            <a:r>
              <a:rPr lang="en-US" dirty="0"/>
              <a:t>Software Engineering </a:t>
            </a:r>
            <a:r>
              <a:rPr lang="en-US" spc="-10" dirty="0"/>
              <a:t>(3</a:t>
            </a:r>
            <a:r>
              <a:rPr lang="en-US" spc="-14" baseline="22222" dirty="0"/>
              <a:t>rd </a:t>
            </a:r>
            <a:r>
              <a:rPr lang="en-US" dirty="0"/>
              <a:t>ed.), By K.K </a:t>
            </a:r>
            <a:r>
              <a:rPr lang="en-US" dirty="0" err="1"/>
              <a:t>Aggarwal</a:t>
            </a:r>
            <a:r>
              <a:rPr lang="en-US" dirty="0"/>
              <a:t> &amp; </a:t>
            </a:r>
            <a:r>
              <a:rPr lang="en-US" dirty="0" err="1"/>
              <a:t>Yogesh</a:t>
            </a:r>
            <a:r>
              <a:rPr lang="en-US" dirty="0"/>
              <a:t> Singh, Copyright © New </a:t>
            </a:r>
            <a:r>
              <a:rPr lang="en-US" spc="-10" dirty="0"/>
              <a:t>Age </a:t>
            </a:r>
            <a:r>
              <a:rPr lang="en-US" dirty="0"/>
              <a:t>International Publishers,</a:t>
            </a:r>
            <a:r>
              <a:rPr lang="en-US" spc="75" dirty="0"/>
              <a:t> </a:t>
            </a:r>
            <a:r>
              <a:rPr lang="en-US" dirty="0"/>
              <a:t>2007</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2/4/2023</a:t>
            </a:fld>
            <a:endParaRPr lang="en-US"/>
          </a:p>
        </p:txBody>
      </p:sp>
      <p:sp>
        <p:nvSpPr>
          <p:cNvPr id="5" name="Holder 5"/>
          <p:cNvSpPr>
            <a:spLocks noGrp="1"/>
          </p:cNvSpPr>
          <p:nvPr>
            <p:ph type="sldNum" sz="quarter" idx="7"/>
          </p:nvPr>
        </p:nvSpPr>
        <p:spPr/>
        <p:txBody>
          <a:bodyPr lIns="0" tIns="0" rIns="0" bIns="0"/>
          <a:lstStyle>
            <a:lvl1pPr marL="124445">
              <a:lnSpc>
                <a:spcPts val="1465"/>
              </a:lnSpc>
              <a:defRPr sz="14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27105" y="7063414"/>
            <a:ext cx="6827674" cy="116271"/>
          </a:xfrm>
        </p:spPr>
        <p:txBody>
          <a:bodyPr lIns="0" tIns="0" rIns="0" bIns="0"/>
          <a:lstStyle>
            <a:lvl1pPr marL="12699">
              <a:lnSpc>
                <a:spcPts val="869"/>
              </a:lnSpc>
              <a:defRPr sz="800" b="0" i="0" spc="-4" dirty="0">
                <a:solidFill>
                  <a:schemeClr val="tx1"/>
                </a:solidFill>
                <a:latin typeface="Times New Roman"/>
                <a:cs typeface="Times New Roman"/>
              </a:defRPr>
            </a:lvl1pPr>
          </a:lstStyle>
          <a:p>
            <a:r>
              <a:rPr lang="en-US" dirty="0"/>
              <a:t>Software Engineering </a:t>
            </a:r>
            <a:r>
              <a:rPr lang="en-US" spc="-10" dirty="0"/>
              <a:t>(3</a:t>
            </a:r>
            <a:r>
              <a:rPr lang="en-US" spc="-14" baseline="22222" dirty="0"/>
              <a:t>rd </a:t>
            </a:r>
            <a:r>
              <a:rPr lang="en-US" dirty="0"/>
              <a:t>ed.), By K.K </a:t>
            </a:r>
            <a:r>
              <a:rPr lang="en-US" dirty="0" err="1"/>
              <a:t>Aggarwal</a:t>
            </a:r>
            <a:r>
              <a:rPr lang="en-US" dirty="0"/>
              <a:t> &amp; </a:t>
            </a:r>
            <a:r>
              <a:rPr lang="en-US" dirty="0" err="1"/>
              <a:t>Yogesh</a:t>
            </a:r>
            <a:r>
              <a:rPr lang="en-US" dirty="0"/>
              <a:t> Singh, Copyright © New </a:t>
            </a:r>
            <a:r>
              <a:rPr lang="en-US" spc="-10" dirty="0"/>
              <a:t>Age </a:t>
            </a:r>
            <a:r>
              <a:rPr lang="en-US" dirty="0"/>
              <a:t>International Publishers,</a:t>
            </a:r>
            <a:r>
              <a:rPr lang="en-US" spc="75" dirty="0"/>
              <a:t> </a:t>
            </a:r>
            <a:r>
              <a:rPr lang="en-US" dirty="0"/>
              <a:t>2007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2/4/2023</a:t>
            </a:fld>
            <a:endParaRPr lang="en-US"/>
          </a:p>
        </p:txBody>
      </p:sp>
      <p:sp>
        <p:nvSpPr>
          <p:cNvPr id="4" name="Holder 4"/>
          <p:cNvSpPr>
            <a:spLocks noGrp="1"/>
          </p:cNvSpPr>
          <p:nvPr>
            <p:ph type="sldNum" sz="quarter" idx="7"/>
          </p:nvPr>
        </p:nvSpPr>
        <p:spPr/>
        <p:txBody>
          <a:bodyPr lIns="0" tIns="0" rIns="0" bIns="0"/>
          <a:lstStyle>
            <a:lvl1pPr marL="124445">
              <a:lnSpc>
                <a:spcPts val="1465"/>
              </a:lnSpc>
              <a:defRPr sz="1400" b="0" i="0">
                <a:solidFill>
                  <a:schemeClr val="tx1"/>
                </a:solidFill>
                <a:latin typeface="Arial"/>
                <a:cs typeface="Arial"/>
              </a:defRPr>
            </a:lvl1pPr>
          </a:lstStyle>
          <a:p>
            <a:fld id="{81D60167-4931-47E6-BA6A-407CBD079E4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3591879" y="500881"/>
            <a:ext cx="6526724" cy="615553"/>
          </a:xfrm>
        </p:spPr>
        <p:txBody>
          <a:bodyPr/>
          <a:lstStyle/>
          <a:p>
            <a:r>
              <a:rPr lang="en-US"/>
              <a:t>Click to edit Master title style</a:t>
            </a:r>
          </a:p>
        </p:txBody>
      </p:sp>
    </p:spTree>
    <p:extLst>
      <p:ext uri="{BB962C8B-B14F-4D97-AF65-F5344CB8AC3E}">
        <p14:creationId xmlns:p14="http://schemas.microsoft.com/office/powerpoint/2010/main" val="34678621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91876" y="500883"/>
            <a:ext cx="6526724" cy="615553"/>
          </a:xfrm>
          <a:prstGeom prst="rect">
            <a:avLst/>
          </a:prstGeom>
        </p:spPr>
        <p:txBody>
          <a:bodyPr wrap="square" lIns="0" tIns="0" rIns="0" bIns="0">
            <a:spAutoFit/>
          </a:bodyPr>
          <a:lstStyle>
            <a:lvl1pPr>
              <a:defRPr sz="4000" b="0" i="1">
                <a:solidFill>
                  <a:srgbClr val="3232CC"/>
                </a:solidFill>
                <a:latin typeface="Times New Roman"/>
                <a:cs typeface="Times New Roman"/>
              </a:defRPr>
            </a:lvl1pPr>
          </a:lstStyle>
          <a:p>
            <a:endParaRPr/>
          </a:p>
        </p:txBody>
      </p:sp>
      <p:sp>
        <p:nvSpPr>
          <p:cNvPr id="3" name="Holder 3"/>
          <p:cNvSpPr>
            <a:spLocks noGrp="1"/>
          </p:cNvSpPr>
          <p:nvPr>
            <p:ph type="body" idx="1"/>
          </p:nvPr>
        </p:nvSpPr>
        <p:spPr>
          <a:xfrm>
            <a:off x="1050271" y="1387855"/>
            <a:ext cx="11717064" cy="400110"/>
          </a:xfrm>
          <a:prstGeom prst="rect">
            <a:avLst/>
          </a:prstGeom>
        </p:spPr>
        <p:txBody>
          <a:bodyPr wrap="square" lIns="0" tIns="0" rIns="0" bIns="0">
            <a:spAutoFit/>
          </a:bodyPr>
          <a:lstStyle>
            <a:lvl1pPr>
              <a:defRPr sz="2600" b="1" i="0">
                <a:solidFill>
                  <a:srgbClr val="3232FF"/>
                </a:solidFill>
                <a:latin typeface="Times New Roman"/>
                <a:cs typeface="Times New Roman"/>
              </a:defRPr>
            </a:lvl1pPr>
          </a:lstStyle>
          <a:p>
            <a:endParaRPr/>
          </a:p>
        </p:txBody>
      </p:sp>
      <p:sp>
        <p:nvSpPr>
          <p:cNvPr id="4" name="Holder 4"/>
          <p:cNvSpPr>
            <a:spLocks noGrp="1"/>
          </p:cNvSpPr>
          <p:nvPr>
            <p:ph type="ftr" sz="quarter" idx="5"/>
          </p:nvPr>
        </p:nvSpPr>
        <p:spPr>
          <a:xfrm>
            <a:off x="3127105" y="7063414"/>
            <a:ext cx="6827674" cy="116271"/>
          </a:xfrm>
          <a:prstGeom prst="rect">
            <a:avLst/>
          </a:prstGeom>
        </p:spPr>
        <p:txBody>
          <a:bodyPr wrap="square" lIns="0" tIns="0" rIns="0" bIns="0">
            <a:spAutoFit/>
          </a:bodyPr>
          <a:lstStyle>
            <a:lvl1pPr marL="12699">
              <a:lnSpc>
                <a:spcPts val="869"/>
              </a:lnSpc>
              <a:defRPr sz="800" b="0" i="0" spc="-4" dirty="0">
                <a:solidFill>
                  <a:schemeClr val="tx1"/>
                </a:solidFill>
                <a:latin typeface="Times New Roman"/>
                <a:cs typeface="Times New Roman"/>
              </a:defRPr>
            </a:lvl1pPr>
          </a:lstStyle>
          <a:p>
            <a:r>
              <a:rPr lang="en-US" dirty="0"/>
              <a:t>Software Engineering </a:t>
            </a:r>
            <a:r>
              <a:rPr lang="en-US" spc="-10" dirty="0"/>
              <a:t>(3</a:t>
            </a:r>
            <a:r>
              <a:rPr lang="en-US" spc="-14" baseline="22222" dirty="0"/>
              <a:t>rd </a:t>
            </a:r>
            <a:r>
              <a:rPr lang="en-US" dirty="0"/>
              <a:t>ed.), By K.K </a:t>
            </a:r>
            <a:r>
              <a:rPr lang="en-US" dirty="0" err="1"/>
              <a:t>Aggarwal</a:t>
            </a:r>
            <a:r>
              <a:rPr lang="en-US" dirty="0"/>
              <a:t> &amp; </a:t>
            </a:r>
            <a:r>
              <a:rPr lang="en-US" dirty="0" err="1"/>
              <a:t>Yogesh</a:t>
            </a:r>
            <a:r>
              <a:rPr lang="en-US" dirty="0"/>
              <a:t> Singh, Copyright © New </a:t>
            </a:r>
            <a:r>
              <a:rPr lang="en-US" spc="-10" dirty="0"/>
              <a:t>Age </a:t>
            </a:r>
            <a:r>
              <a:rPr lang="en-US" dirty="0"/>
              <a:t>International Publishers,</a:t>
            </a:r>
            <a:r>
              <a:rPr lang="en-US" spc="75" dirty="0"/>
              <a:t> </a:t>
            </a:r>
            <a:r>
              <a:rPr lang="en-US" dirty="0"/>
              <a:t>2007</a:t>
            </a:r>
          </a:p>
        </p:txBody>
      </p:sp>
      <p:sp>
        <p:nvSpPr>
          <p:cNvPr id="5" name="Holder 5"/>
          <p:cNvSpPr>
            <a:spLocks noGrp="1"/>
          </p:cNvSpPr>
          <p:nvPr>
            <p:ph type="dt" sz="half" idx="6"/>
          </p:nvPr>
        </p:nvSpPr>
        <p:spPr>
          <a:xfrm>
            <a:off x="690880" y="7228333"/>
            <a:ext cx="3178048" cy="2790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2/4/2023</a:t>
            </a:fld>
            <a:endParaRPr lang="en-US"/>
          </a:p>
        </p:txBody>
      </p:sp>
      <p:sp>
        <p:nvSpPr>
          <p:cNvPr id="6" name="Holder 6"/>
          <p:cNvSpPr>
            <a:spLocks noGrp="1"/>
          </p:cNvSpPr>
          <p:nvPr>
            <p:ph type="sldNum" sz="quarter" idx="7"/>
          </p:nvPr>
        </p:nvSpPr>
        <p:spPr>
          <a:xfrm>
            <a:off x="12231363" y="7030611"/>
            <a:ext cx="342822" cy="192360"/>
          </a:xfrm>
          <a:prstGeom prst="rect">
            <a:avLst/>
          </a:prstGeom>
        </p:spPr>
        <p:txBody>
          <a:bodyPr wrap="square" lIns="0" tIns="0" rIns="0" bIns="0">
            <a:spAutoFit/>
          </a:bodyPr>
          <a:lstStyle>
            <a:lvl1pPr marL="124445">
              <a:lnSpc>
                <a:spcPts val="1465"/>
              </a:lnSpc>
              <a:defRPr sz="1400" b="0" i="0">
                <a:solidFill>
                  <a:schemeClr val="tx1"/>
                </a:solidFill>
                <a:latin typeface="Arial"/>
                <a:cs typeface="Arial"/>
              </a:defRPr>
            </a:lvl1pPr>
          </a:lstStyle>
          <a:p>
            <a:fld id="{81D60167-4931-47E6-BA6A-407CBD079E4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146">
        <a:defRPr>
          <a:latin typeface="+mn-lt"/>
          <a:ea typeface="+mn-ea"/>
          <a:cs typeface="+mn-cs"/>
        </a:defRPr>
      </a:lvl2pPr>
      <a:lvl3pPr marL="914294">
        <a:defRPr>
          <a:latin typeface="+mn-lt"/>
          <a:ea typeface="+mn-ea"/>
          <a:cs typeface="+mn-cs"/>
        </a:defRPr>
      </a:lvl3pPr>
      <a:lvl4pPr marL="1371440">
        <a:defRPr>
          <a:latin typeface="+mn-lt"/>
          <a:ea typeface="+mn-ea"/>
          <a:cs typeface="+mn-cs"/>
        </a:defRPr>
      </a:lvl4pPr>
      <a:lvl5pPr marL="1828586">
        <a:defRPr>
          <a:latin typeface="+mn-lt"/>
          <a:ea typeface="+mn-ea"/>
          <a:cs typeface="+mn-cs"/>
        </a:defRPr>
      </a:lvl5pPr>
      <a:lvl6pPr marL="2285732">
        <a:defRPr>
          <a:latin typeface="+mn-lt"/>
          <a:ea typeface="+mn-ea"/>
          <a:cs typeface="+mn-cs"/>
        </a:defRPr>
      </a:lvl6pPr>
      <a:lvl7pPr marL="2742880">
        <a:defRPr>
          <a:latin typeface="+mn-lt"/>
          <a:ea typeface="+mn-ea"/>
          <a:cs typeface="+mn-cs"/>
        </a:defRPr>
      </a:lvl7pPr>
      <a:lvl8pPr marL="3200026">
        <a:defRPr>
          <a:latin typeface="+mn-lt"/>
          <a:ea typeface="+mn-ea"/>
          <a:cs typeface="+mn-cs"/>
        </a:defRPr>
      </a:lvl8pPr>
      <a:lvl9pPr marL="3657172">
        <a:defRPr>
          <a:latin typeface="+mn-lt"/>
          <a:ea typeface="+mn-ea"/>
          <a:cs typeface="+mn-cs"/>
        </a:defRPr>
      </a:lvl9pPr>
    </p:bodyStyle>
    <p:otherStyle>
      <a:lvl1pPr marL="0">
        <a:defRPr>
          <a:latin typeface="+mn-lt"/>
          <a:ea typeface="+mn-ea"/>
          <a:cs typeface="+mn-cs"/>
        </a:defRPr>
      </a:lvl1pPr>
      <a:lvl2pPr marL="457146">
        <a:defRPr>
          <a:latin typeface="+mn-lt"/>
          <a:ea typeface="+mn-ea"/>
          <a:cs typeface="+mn-cs"/>
        </a:defRPr>
      </a:lvl2pPr>
      <a:lvl3pPr marL="914294">
        <a:defRPr>
          <a:latin typeface="+mn-lt"/>
          <a:ea typeface="+mn-ea"/>
          <a:cs typeface="+mn-cs"/>
        </a:defRPr>
      </a:lvl3pPr>
      <a:lvl4pPr marL="1371440">
        <a:defRPr>
          <a:latin typeface="+mn-lt"/>
          <a:ea typeface="+mn-ea"/>
          <a:cs typeface="+mn-cs"/>
        </a:defRPr>
      </a:lvl4pPr>
      <a:lvl5pPr marL="1828586">
        <a:defRPr>
          <a:latin typeface="+mn-lt"/>
          <a:ea typeface="+mn-ea"/>
          <a:cs typeface="+mn-cs"/>
        </a:defRPr>
      </a:lvl5pPr>
      <a:lvl6pPr marL="2285732">
        <a:defRPr>
          <a:latin typeface="+mn-lt"/>
          <a:ea typeface="+mn-ea"/>
          <a:cs typeface="+mn-cs"/>
        </a:defRPr>
      </a:lvl6pPr>
      <a:lvl7pPr marL="2742880">
        <a:defRPr>
          <a:latin typeface="+mn-lt"/>
          <a:ea typeface="+mn-ea"/>
          <a:cs typeface="+mn-cs"/>
        </a:defRPr>
      </a:lvl7pPr>
      <a:lvl8pPr marL="3200026">
        <a:defRPr>
          <a:latin typeface="+mn-lt"/>
          <a:ea typeface="+mn-ea"/>
          <a:cs typeface="+mn-cs"/>
        </a:defRPr>
      </a:lvl8pPr>
      <a:lvl9pPr marL="365717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500753" y="7984"/>
            <a:ext cx="8676888" cy="3594254"/>
          </a:xfrm>
          <a:prstGeom prst="rect">
            <a:avLst/>
          </a:prstGeom>
          <a:noFill/>
          <a:ln w="9525">
            <a:noFill/>
            <a:round/>
            <a:headEnd/>
            <a:tailEnd/>
          </a:ln>
        </p:spPr>
        <p:txBody>
          <a:bodyPr wrap="square" lIns="0" tIns="0" rIns="0" bIns="0" anchor="ctr">
            <a:spAutoFit/>
          </a:bodyPr>
          <a:lstStyle/>
          <a:p>
            <a:pPr algn="ctr">
              <a:lnSpc>
                <a:spcPct val="97000"/>
              </a:lnSpc>
              <a:buClr>
                <a:srgbClr val="000000"/>
              </a:buClr>
              <a:buSzPct val="100000"/>
              <a:tabLst>
                <a:tab pos="0" algn="l"/>
                <a:tab pos="455938" algn="l"/>
                <a:tab pos="886549" algn="l"/>
                <a:tab pos="1367818" algn="l"/>
                <a:tab pos="1823758" algn="l"/>
                <a:tab pos="2279698" algn="l"/>
                <a:tab pos="2710308" algn="l"/>
                <a:tab pos="3191578" algn="l"/>
                <a:tab pos="3647516" algn="l"/>
                <a:tab pos="4103456" algn="l"/>
                <a:tab pos="4534066" algn="l"/>
                <a:tab pos="5015335" algn="l"/>
                <a:tab pos="5471275" algn="l"/>
                <a:tab pos="5900303" algn="l"/>
                <a:tab pos="6357825" algn="l"/>
                <a:tab pos="6839094" algn="l"/>
                <a:tab pos="7295033" algn="l"/>
                <a:tab pos="7724061" algn="l"/>
                <a:tab pos="8181584" algn="l"/>
                <a:tab pos="8662852" algn="l"/>
                <a:tab pos="9118792" algn="l"/>
                <a:tab pos="9547820" algn="l"/>
                <a:tab pos="10003758" algn="l"/>
                <a:tab pos="10486610" algn="l"/>
                <a:tab pos="10722496" algn="l"/>
                <a:tab pos="10725664" algn="l"/>
                <a:tab pos="10747826" algn="l"/>
                <a:tab pos="10899806" algn="l"/>
              </a:tabLst>
            </a:pPr>
            <a:r>
              <a:rPr lang="en-US" sz="3600" b="1" dirty="0">
                <a:solidFill>
                  <a:schemeClr val="accent3">
                    <a:lumMod val="50000"/>
                  </a:schemeClr>
                </a:solidFill>
                <a:latin typeface="Arial" charset="0"/>
              </a:rPr>
              <a:t>Software </a:t>
            </a:r>
            <a:r>
              <a:rPr lang="en-US" sz="3600" b="1" smtClean="0">
                <a:solidFill>
                  <a:schemeClr val="accent3">
                    <a:lumMod val="50000"/>
                  </a:schemeClr>
                </a:solidFill>
                <a:latin typeface="Arial" charset="0"/>
              </a:rPr>
              <a:t>Engineering Methodology</a:t>
            </a:r>
            <a:endParaRPr lang="en-US" sz="3600" b="1" dirty="0">
              <a:solidFill>
                <a:schemeClr val="accent3">
                  <a:lumMod val="50000"/>
                </a:schemeClr>
              </a:solidFill>
              <a:latin typeface="Arial" charset="0"/>
            </a:endParaRPr>
          </a:p>
          <a:p>
            <a:pPr algn="ctr">
              <a:lnSpc>
                <a:spcPct val="97000"/>
              </a:lnSpc>
              <a:buClr>
                <a:srgbClr val="000000"/>
              </a:buClr>
              <a:buSzPct val="100000"/>
              <a:tabLst>
                <a:tab pos="0" algn="l"/>
                <a:tab pos="455938" algn="l"/>
                <a:tab pos="886549" algn="l"/>
                <a:tab pos="1367818" algn="l"/>
                <a:tab pos="1823758" algn="l"/>
                <a:tab pos="2279698" algn="l"/>
                <a:tab pos="2710308" algn="l"/>
                <a:tab pos="3191578" algn="l"/>
                <a:tab pos="3647516" algn="l"/>
                <a:tab pos="4103456" algn="l"/>
                <a:tab pos="4534066" algn="l"/>
                <a:tab pos="5015335" algn="l"/>
                <a:tab pos="5471275" algn="l"/>
                <a:tab pos="5900303" algn="l"/>
                <a:tab pos="6357825" algn="l"/>
                <a:tab pos="6839094" algn="l"/>
                <a:tab pos="7295033" algn="l"/>
                <a:tab pos="7724061" algn="l"/>
                <a:tab pos="8181584" algn="l"/>
                <a:tab pos="8662852" algn="l"/>
                <a:tab pos="9118792" algn="l"/>
                <a:tab pos="9547820" algn="l"/>
                <a:tab pos="10003758" algn="l"/>
                <a:tab pos="10486610" algn="l"/>
                <a:tab pos="10722496" algn="l"/>
                <a:tab pos="10725664" algn="l"/>
                <a:tab pos="10747826" algn="l"/>
                <a:tab pos="10899806" algn="l"/>
              </a:tabLst>
            </a:pPr>
            <a:r>
              <a:rPr lang="en-US" sz="3600" b="1" dirty="0">
                <a:solidFill>
                  <a:schemeClr val="accent3">
                    <a:lumMod val="50000"/>
                  </a:schemeClr>
                </a:solidFill>
                <a:latin typeface="Arial" charset="0"/>
              </a:rPr>
              <a:t>(</a:t>
            </a:r>
            <a:r>
              <a:rPr lang="en-US" sz="3600" b="1" dirty="0" smtClean="0">
                <a:solidFill>
                  <a:schemeClr val="accent3">
                    <a:lumMod val="50000"/>
                  </a:schemeClr>
                </a:solidFill>
                <a:latin typeface="Arial" charset="0"/>
              </a:rPr>
              <a:t>BCSC0057)</a:t>
            </a:r>
            <a:endParaRPr lang="en-US" sz="3600" b="1" dirty="0">
              <a:solidFill>
                <a:schemeClr val="accent3">
                  <a:lumMod val="50000"/>
                </a:schemeClr>
              </a:solidFill>
              <a:latin typeface="Arial" charset="0"/>
            </a:endParaRPr>
          </a:p>
          <a:p>
            <a:pPr algn="ctr">
              <a:lnSpc>
                <a:spcPct val="97000"/>
              </a:lnSpc>
              <a:buClr>
                <a:srgbClr val="000000"/>
              </a:buClr>
              <a:buSzPct val="100000"/>
              <a:tabLst>
                <a:tab pos="0" algn="l"/>
                <a:tab pos="455938" algn="l"/>
                <a:tab pos="886549" algn="l"/>
                <a:tab pos="1367818" algn="l"/>
                <a:tab pos="1823758" algn="l"/>
                <a:tab pos="2279698" algn="l"/>
                <a:tab pos="2710308" algn="l"/>
                <a:tab pos="3191578" algn="l"/>
                <a:tab pos="3647516" algn="l"/>
                <a:tab pos="4103456" algn="l"/>
                <a:tab pos="4534066" algn="l"/>
                <a:tab pos="5015335" algn="l"/>
                <a:tab pos="5471275" algn="l"/>
                <a:tab pos="5900303" algn="l"/>
                <a:tab pos="6357825" algn="l"/>
                <a:tab pos="6839094" algn="l"/>
                <a:tab pos="7295033" algn="l"/>
                <a:tab pos="7724061" algn="l"/>
                <a:tab pos="8181584" algn="l"/>
                <a:tab pos="8662852" algn="l"/>
                <a:tab pos="9118792" algn="l"/>
                <a:tab pos="9547820" algn="l"/>
                <a:tab pos="10003758" algn="l"/>
                <a:tab pos="10486610" algn="l"/>
                <a:tab pos="10722496" algn="l"/>
                <a:tab pos="10725664" algn="l"/>
                <a:tab pos="10747826" algn="l"/>
                <a:tab pos="10899806" algn="l"/>
              </a:tabLst>
            </a:pPr>
            <a:endParaRPr lang="en-US" sz="3600" b="1" dirty="0">
              <a:solidFill>
                <a:schemeClr val="accent3">
                  <a:lumMod val="50000"/>
                </a:schemeClr>
              </a:solidFill>
              <a:latin typeface="Arial" charset="0"/>
            </a:endParaRPr>
          </a:p>
          <a:p>
            <a:pPr marL="353038" lvl="1" indent="-193140" algn="ctr">
              <a:lnSpc>
                <a:spcPts val="3591"/>
              </a:lnSpc>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r>
              <a:rPr lang="en-GB" sz="4000" b="1" dirty="0">
                <a:solidFill>
                  <a:srgbClr val="C00000"/>
                </a:solidFill>
                <a:latin typeface="Times New Roman" pitchFamily="18" charset="0"/>
              </a:rPr>
              <a:t>Topic: </a:t>
            </a:r>
            <a:r>
              <a:rPr lang="en-US" sz="4000" b="1" dirty="0">
                <a:solidFill>
                  <a:srgbClr val="C00000"/>
                </a:solidFill>
              </a:rPr>
              <a:t>Use Case Diagram</a:t>
            </a:r>
          </a:p>
          <a:p>
            <a:pPr marL="353038" lvl="1" indent="-193140" algn="ctr">
              <a:lnSpc>
                <a:spcPts val="3591"/>
              </a:lnSpc>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r>
              <a:rPr lang="en-US" sz="4000" b="1" dirty="0">
                <a:solidFill>
                  <a:srgbClr val="C00000"/>
                </a:solidFill>
                <a:latin typeface="Times New Roman" pitchFamily="18" charset="0"/>
              </a:rPr>
              <a:t>Lecture No. </a:t>
            </a:r>
            <a:endParaRPr lang="en-GB" sz="4000" b="1" dirty="0">
              <a:solidFill>
                <a:srgbClr val="C00000"/>
              </a:solidFill>
              <a:latin typeface="Times New Roman" pitchFamily="18" charset="0"/>
            </a:endParaRPr>
          </a:p>
          <a:p>
            <a:pPr marL="353038" lvl="1" indent="-193140" algn="ctr">
              <a:lnSpc>
                <a:spcPts val="3591"/>
              </a:lnSpc>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endParaRPr lang="en-GB" sz="4000" b="1" dirty="0">
              <a:solidFill>
                <a:srgbClr val="0070C0"/>
              </a:solidFill>
              <a:latin typeface="Times New Roman" pitchFamily="18" charset="0"/>
            </a:endParaRPr>
          </a:p>
          <a:p>
            <a:pPr algn="ctr">
              <a:lnSpc>
                <a:spcPct val="97000"/>
              </a:lnSpc>
              <a:buClr>
                <a:srgbClr val="000000"/>
              </a:buClr>
              <a:buSzPct val="100000"/>
              <a:tabLst>
                <a:tab pos="0" algn="l"/>
                <a:tab pos="455938" algn="l"/>
                <a:tab pos="886549" algn="l"/>
                <a:tab pos="1367818" algn="l"/>
                <a:tab pos="1823758" algn="l"/>
                <a:tab pos="2279698" algn="l"/>
                <a:tab pos="2710308" algn="l"/>
                <a:tab pos="3191578" algn="l"/>
                <a:tab pos="3647516" algn="l"/>
                <a:tab pos="4103456" algn="l"/>
                <a:tab pos="4534066" algn="l"/>
                <a:tab pos="5015335" algn="l"/>
                <a:tab pos="5471275" algn="l"/>
                <a:tab pos="5900303" algn="l"/>
                <a:tab pos="6357825" algn="l"/>
                <a:tab pos="6839094" algn="l"/>
                <a:tab pos="7295033" algn="l"/>
                <a:tab pos="7724061" algn="l"/>
                <a:tab pos="8181584" algn="l"/>
                <a:tab pos="8662852" algn="l"/>
                <a:tab pos="9118792" algn="l"/>
                <a:tab pos="9547820" algn="l"/>
                <a:tab pos="10003758" algn="l"/>
                <a:tab pos="10486610" algn="l"/>
                <a:tab pos="10722496" algn="l"/>
                <a:tab pos="10725664" algn="l"/>
                <a:tab pos="10747826" algn="l"/>
                <a:tab pos="10899806" algn="l"/>
              </a:tabLst>
            </a:pPr>
            <a:endParaRPr lang="en-GB" sz="4000" b="1" dirty="0">
              <a:solidFill>
                <a:schemeClr val="accent3">
                  <a:lumMod val="50000"/>
                </a:schemeClr>
              </a:solidFill>
              <a:latin typeface="Arial" charset="0"/>
            </a:endParaRPr>
          </a:p>
        </p:txBody>
      </p:sp>
      <p:sp>
        <p:nvSpPr>
          <p:cNvPr id="13315" name="Text Box 2"/>
          <p:cNvSpPr txBox="1">
            <a:spLocks noChangeArrowheads="1"/>
          </p:cNvSpPr>
          <p:nvPr/>
        </p:nvSpPr>
        <p:spPr bwMode="auto">
          <a:xfrm>
            <a:off x="2300245" y="5347692"/>
            <a:ext cx="9077904" cy="1434239"/>
          </a:xfrm>
          <a:prstGeom prst="rect">
            <a:avLst/>
          </a:prstGeom>
          <a:noFill/>
          <a:ln w="9525">
            <a:noFill/>
            <a:round/>
            <a:headEnd/>
            <a:tailEnd/>
          </a:ln>
        </p:spPr>
        <p:txBody>
          <a:bodyPr lIns="0" tIns="0" rIns="0" bIns="0" anchor="ctr">
            <a:spAutoFit/>
          </a:bodyPr>
          <a:lstStyle/>
          <a:p>
            <a:pPr marL="353038" lvl="1" indent="-193140" algn="ctr">
              <a:lnSpc>
                <a:spcPts val="3591"/>
              </a:lnSpc>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endParaRPr lang="en-GB" sz="1600" dirty="0">
              <a:solidFill>
                <a:srgbClr val="0070C0"/>
              </a:solidFill>
              <a:latin typeface="Times New Roman" pitchFamily="18" charset="0"/>
            </a:endParaRPr>
          </a:p>
          <a:p>
            <a:pPr marL="353038" lvl="1" indent="-193140" algn="ctr">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r>
              <a:rPr lang="en-GB" sz="2000" smtClean="0">
                <a:solidFill>
                  <a:srgbClr val="0070C0"/>
                </a:solidFill>
                <a:latin typeface="Times New Roman" pitchFamily="18" charset="0"/>
              </a:rPr>
              <a:t>Ruchi Agrawal</a:t>
            </a:r>
            <a:endParaRPr lang="en-GB" sz="2000" dirty="0">
              <a:solidFill>
                <a:srgbClr val="0070C0"/>
              </a:solidFill>
              <a:latin typeface="Times New Roman" pitchFamily="18" charset="0"/>
            </a:endParaRPr>
          </a:p>
          <a:p>
            <a:pPr marL="353038" lvl="1" indent="-193140" algn="ctr">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r>
              <a:rPr lang="en-GB" sz="2000" dirty="0">
                <a:solidFill>
                  <a:srgbClr val="0070C0"/>
                </a:solidFill>
                <a:latin typeface="Times New Roman" pitchFamily="18" charset="0"/>
              </a:rPr>
              <a:t>Assistant Professor, CEA </a:t>
            </a:r>
            <a:r>
              <a:rPr lang="en-GB" sz="2000" dirty="0" err="1">
                <a:solidFill>
                  <a:srgbClr val="0070C0"/>
                </a:solidFill>
                <a:latin typeface="Times New Roman" pitchFamily="18" charset="0"/>
              </a:rPr>
              <a:t>deptt</a:t>
            </a:r>
            <a:r>
              <a:rPr lang="en-GB" sz="2000" dirty="0">
                <a:solidFill>
                  <a:srgbClr val="0070C0"/>
                </a:solidFill>
                <a:latin typeface="Times New Roman" pitchFamily="18" charset="0"/>
              </a:rPr>
              <a:t>.</a:t>
            </a:r>
          </a:p>
          <a:p>
            <a:pPr marL="353038" lvl="1" indent="-193140" algn="ctr">
              <a:lnSpc>
                <a:spcPct val="116000"/>
              </a:lnSpc>
              <a:buClr>
                <a:srgbClr val="000000"/>
              </a:buClr>
              <a:buSzPct val="100000"/>
              <a:tabLst>
                <a:tab pos="353038" algn="l"/>
                <a:tab pos="808977" algn="l"/>
                <a:tab pos="1264916" algn="l"/>
                <a:tab pos="1720856" algn="l"/>
                <a:tab pos="2176797" algn="l"/>
                <a:tab pos="2632736" algn="l"/>
                <a:tab pos="3088676" algn="l"/>
                <a:tab pos="3544613" algn="l"/>
                <a:tab pos="3998972" algn="l"/>
                <a:tab pos="4454910" algn="l"/>
                <a:tab pos="4912432" algn="l"/>
                <a:tab pos="5368373" algn="l"/>
                <a:tab pos="5822727" algn="l"/>
                <a:tab pos="6278669" algn="l"/>
                <a:tab pos="6736191" algn="l"/>
                <a:tab pos="7192130" algn="l"/>
                <a:tab pos="7646487" algn="l"/>
                <a:tab pos="8102428" algn="l"/>
                <a:tab pos="8559950" algn="l"/>
                <a:tab pos="9014307" algn="l"/>
                <a:tab pos="9470245" algn="l"/>
              </a:tabLst>
            </a:pPr>
            <a:r>
              <a:rPr lang="en-GB" sz="2000" dirty="0">
                <a:solidFill>
                  <a:schemeClr val="accent2">
                    <a:lumMod val="50000"/>
                  </a:schemeClr>
                </a:solidFill>
                <a:latin typeface="Times New Roman" pitchFamily="18" charset="0"/>
              </a:rPr>
              <a:t>GLA UNIVERSITY Mathura, Uttar Pradesh, India </a:t>
            </a:r>
          </a:p>
        </p:txBody>
      </p:sp>
      <p:pic>
        <p:nvPicPr>
          <p:cNvPr id="13316" name="Picture 4"/>
          <p:cNvPicPr>
            <a:picLocks noChangeAspect="1" noChangeArrowheads="1"/>
          </p:cNvPicPr>
          <p:nvPr/>
        </p:nvPicPr>
        <p:blipFill>
          <a:blip r:embed="rId3"/>
          <a:srcRect/>
          <a:stretch>
            <a:fillRect/>
          </a:stretch>
        </p:blipFill>
        <p:spPr bwMode="auto">
          <a:xfrm>
            <a:off x="3877909" y="3124200"/>
            <a:ext cx="5922576" cy="1859618"/>
          </a:xfrm>
          <a:prstGeom prst="rect">
            <a:avLst/>
          </a:prstGeom>
          <a:noFill/>
          <a:ln w="9525">
            <a:noFill/>
            <a:miter lim="800000"/>
            <a:headEnd/>
            <a:tailEnd/>
          </a:ln>
        </p:spPr>
      </p:pic>
    </p:spTree>
    <p:extLst>
      <p:ext uri="{BB962C8B-B14F-4D97-AF65-F5344CB8AC3E}">
        <p14:creationId xmlns:p14="http://schemas.microsoft.com/office/powerpoint/2010/main" val="11121863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03600" y="3048000"/>
            <a:ext cx="6526724" cy="1107996"/>
          </a:xfrm>
        </p:spPr>
        <p:txBody>
          <a:bodyPr/>
          <a:lstStyle/>
          <a:p>
            <a:pPr algn="ctr"/>
            <a:r>
              <a:rPr lang="en-US" sz="7200" b="1" dirty="0"/>
              <a:t>Thank You</a:t>
            </a:r>
          </a:p>
        </p:txBody>
      </p:sp>
    </p:spTree>
    <p:extLst>
      <p:ext uri="{BB962C8B-B14F-4D97-AF65-F5344CB8AC3E}">
        <p14:creationId xmlns:p14="http://schemas.microsoft.com/office/powerpoint/2010/main" val="344433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17793" y="2819400"/>
            <a:ext cx="2057400" cy="2133600"/>
          </a:xfrm>
          <a:custGeom>
            <a:avLst/>
            <a:gdLst/>
            <a:ahLst/>
            <a:cxnLst/>
            <a:rect l="l" t="t" r="r" b="b"/>
            <a:pathLst>
              <a:path w="2057400" h="2133600">
                <a:moveTo>
                  <a:pt x="2057406" y="1066800"/>
                </a:moveTo>
                <a:lnTo>
                  <a:pt x="2056348" y="1017919"/>
                </a:lnTo>
                <a:lnTo>
                  <a:pt x="2053204" y="969608"/>
                </a:lnTo>
                <a:lnTo>
                  <a:pt x="2048021" y="921913"/>
                </a:lnTo>
                <a:lnTo>
                  <a:pt x="2040842" y="874880"/>
                </a:lnTo>
                <a:lnTo>
                  <a:pt x="2031714" y="828557"/>
                </a:lnTo>
                <a:lnTo>
                  <a:pt x="2020681" y="782990"/>
                </a:lnTo>
                <a:lnTo>
                  <a:pt x="2007790" y="738226"/>
                </a:lnTo>
                <a:lnTo>
                  <a:pt x="1993084" y="694312"/>
                </a:lnTo>
                <a:lnTo>
                  <a:pt x="1976610" y="651295"/>
                </a:lnTo>
                <a:lnTo>
                  <a:pt x="1958412" y="609222"/>
                </a:lnTo>
                <a:lnTo>
                  <a:pt x="1938537" y="568139"/>
                </a:lnTo>
                <a:lnTo>
                  <a:pt x="1917028" y="528094"/>
                </a:lnTo>
                <a:lnTo>
                  <a:pt x="1893932" y="489133"/>
                </a:lnTo>
                <a:lnTo>
                  <a:pt x="1869294" y="451302"/>
                </a:lnTo>
                <a:lnTo>
                  <a:pt x="1843159" y="414650"/>
                </a:lnTo>
                <a:lnTo>
                  <a:pt x="1815573" y="379223"/>
                </a:lnTo>
                <a:lnTo>
                  <a:pt x="1786579" y="345067"/>
                </a:lnTo>
                <a:lnTo>
                  <a:pt x="1756225" y="312229"/>
                </a:lnTo>
                <a:lnTo>
                  <a:pt x="1724555" y="280757"/>
                </a:lnTo>
                <a:lnTo>
                  <a:pt x="1691614" y="250696"/>
                </a:lnTo>
                <a:lnTo>
                  <a:pt x="1657448" y="222095"/>
                </a:lnTo>
                <a:lnTo>
                  <a:pt x="1622102" y="195000"/>
                </a:lnTo>
                <a:lnTo>
                  <a:pt x="1585621" y="169457"/>
                </a:lnTo>
                <a:lnTo>
                  <a:pt x="1548051" y="145513"/>
                </a:lnTo>
                <a:lnTo>
                  <a:pt x="1509436" y="123216"/>
                </a:lnTo>
                <a:lnTo>
                  <a:pt x="1469823" y="102612"/>
                </a:lnTo>
                <a:lnTo>
                  <a:pt x="1429256" y="83748"/>
                </a:lnTo>
                <a:lnTo>
                  <a:pt x="1387780" y="66671"/>
                </a:lnTo>
                <a:lnTo>
                  <a:pt x="1345441" y="51427"/>
                </a:lnTo>
                <a:lnTo>
                  <a:pt x="1302285" y="38064"/>
                </a:lnTo>
                <a:lnTo>
                  <a:pt x="1258356" y="26629"/>
                </a:lnTo>
                <a:lnTo>
                  <a:pt x="1213699" y="17167"/>
                </a:lnTo>
                <a:lnTo>
                  <a:pt x="1168361" y="9726"/>
                </a:lnTo>
                <a:lnTo>
                  <a:pt x="1122385" y="4354"/>
                </a:lnTo>
                <a:lnTo>
                  <a:pt x="1075819" y="1096"/>
                </a:lnTo>
                <a:lnTo>
                  <a:pt x="1028706" y="0"/>
                </a:lnTo>
                <a:lnTo>
                  <a:pt x="981592" y="1096"/>
                </a:lnTo>
                <a:lnTo>
                  <a:pt x="935025" y="4354"/>
                </a:lnTo>
                <a:lnTo>
                  <a:pt x="889049" y="9726"/>
                </a:lnTo>
                <a:lnTo>
                  <a:pt x="843710" y="17167"/>
                </a:lnTo>
                <a:lnTo>
                  <a:pt x="799053" y="26629"/>
                </a:lnTo>
                <a:lnTo>
                  <a:pt x="755124" y="38064"/>
                </a:lnTo>
                <a:lnTo>
                  <a:pt x="711967" y="51427"/>
                </a:lnTo>
                <a:lnTo>
                  <a:pt x="669628" y="66671"/>
                </a:lnTo>
                <a:lnTo>
                  <a:pt x="628152" y="83748"/>
                </a:lnTo>
                <a:lnTo>
                  <a:pt x="587585" y="102612"/>
                </a:lnTo>
                <a:lnTo>
                  <a:pt x="547971" y="123216"/>
                </a:lnTo>
                <a:lnTo>
                  <a:pt x="509356" y="145513"/>
                </a:lnTo>
                <a:lnTo>
                  <a:pt x="471785" y="169457"/>
                </a:lnTo>
                <a:lnTo>
                  <a:pt x="435304" y="195000"/>
                </a:lnTo>
                <a:lnTo>
                  <a:pt x="399958" y="222095"/>
                </a:lnTo>
                <a:lnTo>
                  <a:pt x="365792" y="250696"/>
                </a:lnTo>
                <a:lnTo>
                  <a:pt x="332851" y="280757"/>
                </a:lnTo>
                <a:lnTo>
                  <a:pt x="301181" y="312229"/>
                </a:lnTo>
                <a:lnTo>
                  <a:pt x="270826" y="345067"/>
                </a:lnTo>
                <a:lnTo>
                  <a:pt x="241833" y="379223"/>
                </a:lnTo>
                <a:lnTo>
                  <a:pt x="214246" y="414650"/>
                </a:lnTo>
                <a:lnTo>
                  <a:pt x="188111" y="451302"/>
                </a:lnTo>
                <a:lnTo>
                  <a:pt x="163473" y="489133"/>
                </a:lnTo>
                <a:lnTo>
                  <a:pt x="140377" y="528094"/>
                </a:lnTo>
                <a:lnTo>
                  <a:pt x="118869" y="568139"/>
                </a:lnTo>
                <a:lnTo>
                  <a:pt x="98993" y="609222"/>
                </a:lnTo>
                <a:lnTo>
                  <a:pt x="80795" y="651295"/>
                </a:lnTo>
                <a:lnTo>
                  <a:pt x="64321" y="694312"/>
                </a:lnTo>
                <a:lnTo>
                  <a:pt x="49615" y="738226"/>
                </a:lnTo>
                <a:lnTo>
                  <a:pt x="36724" y="782990"/>
                </a:lnTo>
                <a:lnTo>
                  <a:pt x="25691" y="828557"/>
                </a:lnTo>
                <a:lnTo>
                  <a:pt x="16563" y="874880"/>
                </a:lnTo>
                <a:lnTo>
                  <a:pt x="9384" y="921913"/>
                </a:lnTo>
                <a:lnTo>
                  <a:pt x="4201" y="969608"/>
                </a:lnTo>
                <a:lnTo>
                  <a:pt x="1057" y="1017919"/>
                </a:lnTo>
                <a:lnTo>
                  <a:pt x="0" y="1066800"/>
                </a:lnTo>
                <a:lnTo>
                  <a:pt x="1057" y="1115680"/>
                </a:lnTo>
                <a:lnTo>
                  <a:pt x="4201" y="1163991"/>
                </a:lnTo>
                <a:lnTo>
                  <a:pt x="9384" y="1211686"/>
                </a:lnTo>
                <a:lnTo>
                  <a:pt x="16563" y="1258719"/>
                </a:lnTo>
                <a:lnTo>
                  <a:pt x="25691" y="1305042"/>
                </a:lnTo>
                <a:lnTo>
                  <a:pt x="36724" y="1350609"/>
                </a:lnTo>
                <a:lnTo>
                  <a:pt x="49615" y="1395373"/>
                </a:lnTo>
                <a:lnTo>
                  <a:pt x="64321" y="1439287"/>
                </a:lnTo>
                <a:lnTo>
                  <a:pt x="80795" y="1482304"/>
                </a:lnTo>
                <a:lnTo>
                  <a:pt x="98993" y="1524377"/>
                </a:lnTo>
                <a:lnTo>
                  <a:pt x="118869" y="1565460"/>
                </a:lnTo>
                <a:lnTo>
                  <a:pt x="140377" y="1605505"/>
                </a:lnTo>
                <a:lnTo>
                  <a:pt x="163473" y="1644467"/>
                </a:lnTo>
                <a:lnTo>
                  <a:pt x="188111" y="1682297"/>
                </a:lnTo>
                <a:lnTo>
                  <a:pt x="214246" y="1718949"/>
                </a:lnTo>
                <a:lnTo>
                  <a:pt x="241833" y="1754377"/>
                </a:lnTo>
                <a:lnTo>
                  <a:pt x="270826" y="1788532"/>
                </a:lnTo>
                <a:lnTo>
                  <a:pt x="301181" y="1821370"/>
                </a:lnTo>
                <a:lnTo>
                  <a:pt x="332851" y="1852842"/>
                </a:lnTo>
                <a:lnTo>
                  <a:pt x="365792" y="1882903"/>
                </a:lnTo>
                <a:lnTo>
                  <a:pt x="399958" y="1911504"/>
                </a:lnTo>
                <a:lnTo>
                  <a:pt x="435304" y="1938599"/>
                </a:lnTo>
                <a:lnTo>
                  <a:pt x="471785" y="1964142"/>
                </a:lnTo>
                <a:lnTo>
                  <a:pt x="509356" y="1988086"/>
                </a:lnTo>
                <a:lnTo>
                  <a:pt x="547971" y="2010383"/>
                </a:lnTo>
                <a:lnTo>
                  <a:pt x="587585" y="2030987"/>
                </a:lnTo>
                <a:lnTo>
                  <a:pt x="628152" y="2049851"/>
                </a:lnTo>
                <a:lnTo>
                  <a:pt x="669628" y="2066928"/>
                </a:lnTo>
                <a:lnTo>
                  <a:pt x="711967" y="2082172"/>
                </a:lnTo>
                <a:lnTo>
                  <a:pt x="755124" y="2095535"/>
                </a:lnTo>
                <a:lnTo>
                  <a:pt x="799053" y="2106971"/>
                </a:lnTo>
                <a:lnTo>
                  <a:pt x="843710" y="2116432"/>
                </a:lnTo>
                <a:lnTo>
                  <a:pt x="889049" y="2123873"/>
                </a:lnTo>
                <a:lnTo>
                  <a:pt x="935025" y="2129245"/>
                </a:lnTo>
                <a:lnTo>
                  <a:pt x="981592" y="2132503"/>
                </a:lnTo>
                <a:lnTo>
                  <a:pt x="1028706" y="2133600"/>
                </a:lnTo>
                <a:lnTo>
                  <a:pt x="1075819" y="2132503"/>
                </a:lnTo>
                <a:lnTo>
                  <a:pt x="1122385" y="2129245"/>
                </a:lnTo>
                <a:lnTo>
                  <a:pt x="1168361" y="2123873"/>
                </a:lnTo>
                <a:lnTo>
                  <a:pt x="1213699" y="2116432"/>
                </a:lnTo>
                <a:lnTo>
                  <a:pt x="1258356" y="2106971"/>
                </a:lnTo>
                <a:lnTo>
                  <a:pt x="1302285" y="2095535"/>
                </a:lnTo>
                <a:lnTo>
                  <a:pt x="1345441" y="2082172"/>
                </a:lnTo>
                <a:lnTo>
                  <a:pt x="1387780" y="2066928"/>
                </a:lnTo>
                <a:lnTo>
                  <a:pt x="1429256" y="2049851"/>
                </a:lnTo>
                <a:lnTo>
                  <a:pt x="1469823" y="2030987"/>
                </a:lnTo>
                <a:lnTo>
                  <a:pt x="1509436" y="2010383"/>
                </a:lnTo>
                <a:lnTo>
                  <a:pt x="1548051" y="1988086"/>
                </a:lnTo>
                <a:lnTo>
                  <a:pt x="1585621" y="1964142"/>
                </a:lnTo>
                <a:lnTo>
                  <a:pt x="1622102" y="1938599"/>
                </a:lnTo>
                <a:lnTo>
                  <a:pt x="1657448" y="1911504"/>
                </a:lnTo>
                <a:lnTo>
                  <a:pt x="1691614" y="1882903"/>
                </a:lnTo>
                <a:lnTo>
                  <a:pt x="1724555" y="1852842"/>
                </a:lnTo>
                <a:lnTo>
                  <a:pt x="1756225" y="1821370"/>
                </a:lnTo>
                <a:lnTo>
                  <a:pt x="1786579" y="1788532"/>
                </a:lnTo>
                <a:lnTo>
                  <a:pt x="1815573" y="1754377"/>
                </a:lnTo>
                <a:lnTo>
                  <a:pt x="1843159" y="1718949"/>
                </a:lnTo>
                <a:lnTo>
                  <a:pt x="1869294" y="1682297"/>
                </a:lnTo>
                <a:lnTo>
                  <a:pt x="1893932" y="1644467"/>
                </a:lnTo>
                <a:lnTo>
                  <a:pt x="1917028" y="1605505"/>
                </a:lnTo>
                <a:lnTo>
                  <a:pt x="1938537" y="1565460"/>
                </a:lnTo>
                <a:lnTo>
                  <a:pt x="1958412" y="1524377"/>
                </a:lnTo>
                <a:lnTo>
                  <a:pt x="1976610" y="1482304"/>
                </a:lnTo>
                <a:lnTo>
                  <a:pt x="1993084" y="1439287"/>
                </a:lnTo>
                <a:lnTo>
                  <a:pt x="2007790" y="1395373"/>
                </a:lnTo>
                <a:lnTo>
                  <a:pt x="2020681" y="1350609"/>
                </a:lnTo>
                <a:lnTo>
                  <a:pt x="2031714" y="1305042"/>
                </a:lnTo>
                <a:lnTo>
                  <a:pt x="2040842" y="1258719"/>
                </a:lnTo>
                <a:lnTo>
                  <a:pt x="2048021" y="1211686"/>
                </a:lnTo>
                <a:lnTo>
                  <a:pt x="2053204" y="1163991"/>
                </a:lnTo>
                <a:lnTo>
                  <a:pt x="2056348" y="1115680"/>
                </a:lnTo>
                <a:lnTo>
                  <a:pt x="2057406" y="1066800"/>
                </a:lnTo>
                <a:close/>
              </a:path>
            </a:pathLst>
          </a:custGeom>
          <a:solidFill>
            <a:srgbClr val="FFCC98"/>
          </a:solidFill>
        </p:spPr>
        <p:txBody>
          <a:bodyPr wrap="square" lIns="0" tIns="0" rIns="0" bIns="0" rtlCol="0"/>
          <a:lstStyle/>
          <a:p>
            <a:endParaRPr/>
          </a:p>
        </p:txBody>
      </p:sp>
      <p:sp>
        <p:nvSpPr>
          <p:cNvPr id="3" name="object 3"/>
          <p:cNvSpPr/>
          <p:nvPr/>
        </p:nvSpPr>
        <p:spPr>
          <a:xfrm>
            <a:off x="2717793" y="2819400"/>
            <a:ext cx="2057400" cy="2133600"/>
          </a:xfrm>
          <a:custGeom>
            <a:avLst/>
            <a:gdLst/>
            <a:ahLst/>
            <a:cxnLst/>
            <a:rect l="l" t="t" r="r" b="b"/>
            <a:pathLst>
              <a:path w="2057400" h="2133600">
                <a:moveTo>
                  <a:pt x="1028706" y="0"/>
                </a:moveTo>
                <a:lnTo>
                  <a:pt x="981592" y="1096"/>
                </a:lnTo>
                <a:lnTo>
                  <a:pt x="935025" y="4354"/>
                </a:lnTo>
                <a:lnTo>
                  <a:pt x="889049" y="9726"/>
                </a:lnTo>
                <a:lnTo>
                  <a:pt x="843710" y="17167"/>
                </a:lnTo>
                <a:lnTo>
                  <a:pt x="799053" y="26629"/>
                </a:lnTo>
                <a:lnTo>
                  <a:pt x="755124" y="38064"/>
                </a:lnTo>
                <a:lnTo>
                  <a:pt x="711967" y="51427"/>
                </a:lnTo>
                <a:lnTo>
                  <a:pt x="669628" y="66671"/>
                </a:lnTo>
                <a:lnTo>
                  <a:pt x="628152" y="83748"/>
                </a:lnTo>
                <a:lnTo>
                  <a:pt x="587585" y="102612"/>
                </a:lnTo>
                <a:lnTo>
                  <a:pt x="547971" y="123216"/>
                </a:lnTo>
                <a:lnTo>
                  <a:pt x="509356" y="145513"/>
                </a:lnTo>
                <a:lnTo>
                  <a:pt x="471785" y="169457"/>
                </a:lnTo>
                <a:lnTo>
                  <a:pt x="435304" y="195000"/>
                </a:lnTo>
                <a:lnTo>
                  <a:pt x="399958" y="222095"/>
                </a:lnTo>
                <a:lnTo>
                  <a:pt x="365792" y="250696"/>
                </a:lnTo>
                <a:lnTo>
                  <a:pt x="332851" y="280757"/>
                </a:lnTo>
                <a:lnTo>
                  <a:pt x="301181" y="312229"/>
                </a:lnTo>
                <a:lnTo>
                  <a:pt x="270826" y="345067"/>
                </a:lnTo>
                <a:lnTo>
                  <a:pt x="241833" y="379223"/>
                </a:lnTo>
                <a:lnTo>
                  <a:pt x="214246" y="414650"/>
                </a:lnTo>
                <a:lnTo>
                  <a:pt x="188111" y="451302"/>
                </a:lnTo>
                <a:lnTo>
                  <a:pt x="163473" y="489133"/>
                </a:lnTo>
                <a:lnTo>
                  <a:pt x="140377" y="528094"/>
                </a:lnTo>
                <a:lnTo>
                  <a:pt x="118869" y="568139"/>
                </a:lnTo>
                <a:lnTo>
                  <a:pt x="98993" y="609222"/>
                </a:lnTo>
                <a:lnTo>
                  <a:pt x="80795" y="651295"/>
                </a:lnTo>
                <a:lnTo>
                  <a:pt x="64321" y="694312"/>
                </a:lnTo>
                <a:lnTo>
                  <a:pt x="49615" y="738226"/>
                </a:lnTo>
                <a:lnTo>
                  <a:pt x="36724" y="782990"/>
                </a:lnTo>
                <a:lnTo>
                  <a:pt x="25691" y="828557"/>
                </a:lnTo>
                <a:lnTo>
                  <a:pt x="16563" y="874880"/>
                </a:lnTo>
                <a:lnTo>
                  <a:pt x="9384" y="921913"/>
                </a:lnTo>
                <a:lnTo>
                  <a:pt x="4201" y="969608"/>
                </a:lnTo>
                <a:lnTo>
                  <a:pt x="1057" y="1017919"/>
                </a:lnTo>
                <a:lnTo>
                  <a:pt x="0" y="1066799"/>
                </a:lnTo>
                <a:lnTo>
                  <a:pt x="1057" y="1115680"/>
                </a:lnTo>
                <a:lnTo>
                  <a:pt x="4201" y="1163991"/>
                </a:lnTo>
                <a:lnTo>
                  <a:pt x="9384" y="1211686"/>
                </a:lnTo>
                <a:lnTo>
                  <a:pt x="16563" y="1258719"/>
                </a:lnTo>
                <a:lnTo>
                  <a:pt x="25691" y="1305042"/>
                </a:lnTo>
                <a:lnTo>
                  <a:pt x="36724" y="1350609"/>
                </a:lnTo>
                <a:lnTo>
                  <a:pt x="49615" y="1395373"/>
                </a:lnTo>
                <a:lnTo>
                  <a:pt x="64321" y="1439287"/>
                </a:lnTo>
                <a:lnTo>
                  <a:pt x="80795" y="1482304"/>
                </a:lnTo>
                <a:lnTo>
                  <a:pt x="98993" y="1524377"/>
                </a:lnTo>
                <a:lnTo>
                  <a:pt x="118869" y="1565460"/>
                </a:lnTo>
                <a:lnTo>
                  <a:pt x="140377" y="1605505"/>
                </a:lnTo>
                <a:lnTo>
                  <a:pt x="163473" y="1644466"/>
                </a:lnTo>
                <a:lnTo>
                  <a:pt x="188111" y="1682297"/>
                </a:lnTo>
                <a:lnTo>
                  <a:pt x="214246" y="1718949"/>
                </a:lnTo>
                <a:lnTo>
                  <a:pt x="241833" y="1754376"/>
                </a:lnTo>
                <a:lnTo>
                  <a:pt x="270826" y="1788532"/>
                </a:lnTo>
                <a:lnTo>
                  <a:pt x="301181" y="1821370"/>
                </a:lnTo>
                <a:lnTo>
                  <a:pt x="332851" y="1852842"/>
                </a:lnTo>
                <a:lnTo>
                  <a:pt x="365792" y="1882903"/>
                </a:lnTo>
                <a:lnTo>
                  <a:pt x="399958" y="1911504"/>
                </a:lnTo>
                <a:lnTo>
                  <a:pt x="435304" y="1938599"/>
                </a:lnTo>
                <a:lnTo>
                  <a:pt x="471785" y="1964142"/>
                </a:lnTo>
                <a:lnTo>
                  <a:pt x="509356" y="1988086"/>
                </a:lnTo>
                <a:lnTo>
                  <a:pt x="547971" y="2010383"/>
                </a:lnTo>
                <a:lnTo>
                  <a:pt x="587585" y="2030987"/>
                </a:lnTo>
                <a:lnTo>
                  <a:pt x="628152" y="2049851"/>
                </a:lnTo>
                <a:lnTo>
                  <a:pt x="669628" y="2066928"/>
                </a:lnTo>
                <a:lnTo>
                  <a:pt x="711967" y="2082172"/>
                </a:lnTo>
                <a:lnTo>
                  <a:pt x="755124" y="2095535"/>
                </a:lnTo>
                <a:lnTo>
                  <a:pt x="799053" y="2106970"/>
                </a:lnTo>
                <a:lnTo>
                  <a:pt x="843710" y="2116432"/>
                </a:lnTo>
                <a:lnTo>
                  <a:pt x="889049" y="2123872"/>
                </a:lnTo>
                <a:lnTo>
                  <a:pt x="935025" y="2129245"/>
                </a:lnTo>
                <a:lnTo>
                  <a:pt x="981592" y="2132503"/>
                </a:lnTo>
                <a:lnTo>
                  <a:pt x="1028706" y="2133599"/>
                </a:lnTo>
                <a:lnTo>
                  <a:pt x="1075819" y="2132503"/>
                </a:lnTo>
                <a:lnTo>
                  <a:pt x="1122385" y="2129245"/>
                </a:lnTo>
                <a:lnTo>
                  <a:pt x="1168361" y="2123872"/>
                </a:lnTo>
                <a:lnTo>
                  <a:pt x="1213699" y="2116432"/>
                </a:lnTo>
                <a:lnTo>
                  <a:pt x="1258356" y="2106970"/>
                </a:lnTo>
                <a:lnTo>
                  <a:pt x="1302285" y="2095535"/>
                </a:lnTo>
                <a:lnTo>
                  <a:pt x="1345441" y="2082172"/>
                </a:lnTo>
                <a:lnTo>
                  <a:pt x="1387780" y="2066928"/>
                </a:lnTo>
                <a:lnTo>
                  <a:pt x="1429256" y="2049851"/>
                </a:lnTo>
                <a:lnTo>
                  <a:pt x="1469823" y="2030987"/>
                </a:lnTo>
                <a:lnTo>
                  <a:pt x="1509436" y="2010383"/>
                </a:lnTo>
                <a:lnTo>
                  <a:pt x="1548051" y="1988086"/>
                </a:lnTo>
                <a:lnTo>
                  <a:pt x="1585621" y="1964142"/>
                </a:lnTo>
                <a:lnTo>
                  <a:pt x="1622102" y="1938599"/>
                </a:lnTo>
                <a:lnTo>
                  <a:pt x="1657448" y="1911504"/>
                </a:lnTo>
                <a:lnTo>
                  <a:pt x="1691614" y="1882903"/>
                </a:lnTo>
                <a:lnTo>
                  <a:pt x="1724555" y="1852842"/>
                </a:lnTo>
                <a:lnTo>
                  <a:pt x="1756225" y="1821370"/>
                </a:lnTo>
                <a:lnTo>
                  <a:pt x="1786579" y="1788532"/>
                </a:lnTo>
                <a:lnTo>
                  <a:pt x="1815572" y="1754376"/>
                </a:lnTo>
                <a:lnTo>
                  <a:pt x="1843159" y="1718949"/>
                </a:lnTo>
                <a:lnTo>
                  <a:pt x="1869294" y="1682297"/>
                </a:lnTo>
                <a:lnTo>
                  <a:pt x="1893932" y="1644466"/>
                </a:lnTo>
                <a:lnTo>
                  <a:pt x="1917028" y="1605505"/>
                </a:lnTo>
                <a:lnTo>
                  <a:pt x="1938537" y="1565460"/>
                </a:lnTo>
                <a:lnTo>
                  <a:pt x="1958412" y="1524377"/>
                </a:lnTo>
                <a:lnTo>
                  <a:pt x="1976610" y="1482304"/>
                </a:lnTo>
                <a:lnTo>
                  <a:pt x="1993084" y="1439287"/>
                </a:lnTo>
                <a:lnTo>
                  <a:pt x="2007790" y="1395373"/>
                </a:lnTo>
                <a:lnTo>
                  <a:pt x="2020681" y="1350609"/>
                </a:lnTo>
                <a:lnTo>
                  <a:pt x="2031714" y="1305042"/>
                </a:lnTo>
                <a:lnTo>
                  <a:pt x="2040842" y="1258719"/>
                </a:lnTo>
                <a:lnTo>
                  <a:pt x="2048021" y="1211686"/>
                </a:lnTo>
                <a:lnTo>
                  <a:pt x="2053204" y="1163991"/>
                </a:lnTo>
                <a:lnTo>
                  <a:pt x="2056348" y="1115680"/>
                </a:lnTo>
                <a:lnTo>
                  <a:pt x="2057406" y="1066799"/>
                </a:lnTo>
                <a:lnTo>
                  <a:pt x="2056348" y="1017919"/>
                </a:lnTo>
                <a:lnTo>
                  <a:pt x="2053204" y="969608"/>
                </a:lnTo>
                <a:lnTo>
                  <a:pt x="2048021" y="921913"/>
                </a:lnTo>
                <a:lnTo>
                  <a:pt x="2040842" y="874880"/>
                </a:lnTo>
                <a:lnTo>
                  <a:pt x="2031714" y="828557"/>
                </a:lnTo>
                <a:lnTo>
                  <a:pt x="2020681" y="782990"/>
                </a:lnTo>
                <a:lnTo>
                  <a:pt x="2007790" y="738226"/>
                </a:lnTo>
                <a:lnTo>
                  <a:pt x="1993084" y="694312"/>
                </a:lnTo>
                <a:lnTo>
                  <a:pt x="1976610" y="651295"/>
                </a:lnTo>
                <a:lnTo>
                  <a:pt x="1958412" y="609222"/>
                </a:lnTo>
                <a:lnTo>
                  <a:pt x="1938537" y="568139"/>
                </a:lnTo>
                <a:lnTo>
                  <a:pt x="1917028" y="528094"/>
                </a:lnTo>
                <a:lnTo>
                  <a:pt x="1893932" y="489133"/>
                </a:lnTo>
                <a:lnTo>
                  <a:pt x="1869294" y="451302"/>
                </a:lnTo>
                <a:lnTo>
                  <a:pt x="1843159" y="414650"/>
                </a:lnTo>
                <a:lnTo>
                  <a:pt x="1815572" y="379223"/>
                </a:lnTo>
                <a:lnTo>
                  <a:pt x="1786579" y="345067"/>
                </a:lnTo>
                <a:lnTo>
                  <a:pt x="1756225" y="312229"/>
                </a:lnTo>
                <a:lnTo>
                  <a:pt x="1724555" y="280757"/>
                </a:lnTo>
                <a:lnTo>
                  <a:pt x="1691614" y="250696"/>
                </a:lnTo>
                <a:lnTo>
                  <a:pt x="1657448" y="222095"/>
                </a:lnTo>
                <a:lnTo>
                  <a:pt x="1622102" y="195000"/>
                </a:lnTo>
                <a:lnTo>
                  <a:pt x="1585621" y="169457"/>
                </a:lnTo>
                <a:lnTo>
                  <a:pt x="1548051" y="145513"/>
                </a:lnTo>
                <a:lnTo>
                  <a:pt x="1509436" y="123216"/>
                </a:lnTo>
                <a:lnTo>
                  <a:pt x="1469823" y="102612"/>
                </a:lnTo>
                <a:lnTo>
                  <a:pt x="1429256" y="83748"/>
                </a:lnTo>
                <a:lnTo>
                  <a:pt x="1387780" y="66671"/>
                </a:lnTo>
                <a:lnTo>
                  <a:pt x="1345441" y="51427"/>
                </a:lnTo>
                <a:lnTo>
                  <a:pt x="1302285" y="38064"/>
                </a:lnTo>
                <a:lnTo>
                  <a:pt x="1258356" y="26629"/>
                </a:lnTo>
                <a:lnTo>
                  <a:pt x="1213699" y="17167"/>
                </a:lnTo>
                <a:lnTo>
                  <a:pt x="1168361" y="9726"/>
                </a:lnTo>
                <a:lnTo>
                  <a:pt x="1122385" y="4354"/>
                </a:lnTo>
                <a:lnTo>
                  <a:pt x="1075819" y="1096"/>
                </a:lnTo>
                <a:lnTo>
                  <a:pt x="1028706" y="0"/>
                </a:lnTo>
                <a:close/>
              </a:path>
            </a:pathLst>
          </a:custGeom>
          <a:ln w="9524">
            <a:solidFill>
              <a:srgbClr val="000000"/>
            </a:solidFill>
          </a:ln>
        </p:spPr>
        <p:txBody>
          <a:bodyPr wrap="square" lIns="0" tIns="0" rIns="0" bIns="0" rtlCol="0"/>
          <a:lstStyle/>
          <a:p>
            <a:endParaRPr/>
          </a:p>
        </p:txBody>
      </p:sp>
      <p:sp>
        <p:nvSpPr>
          <p:cNvPr id="4" name="object 4"/>
          <p:cNvSpPr txBox="1"/>
          <p:nvPr/>
        </p:nvSpPr>
        <p:spPr>
          <a:xfrm>
            <a:off x="3047995" y="3593082"/>
            <a:ext cx="1332865" cy="571144"/>
          </a:xfrm>
          <a:prstGeom prst="rect">
            <a:avLst/>
          </a:prstGeom>
        </p:spPr>
        <p:txBody>
          <a:bodyPr vert="horz" wrap="square" lIns="0" tIns="12699" rIns="0" bIns="0" rtlCol="0">
            <a:spAutoFit/>
          </a:bodyPr>
          <a:lstStyle/>
          <a:p>
            <a:pPr marL="88255" marR="5080" indent="-76191">
              <a:spcBef>
                <a:spcPts val="100"/>
              </a:spcBef>
            </a:pPr>
            <a:r>
              <a:rPr spc="-10" dirty="0">
                <a:latin typeface="Arial"/>
                <a:cs typeface="Arial"/>
              </a:rPr>
              <a:t>Req</a:t>
            </a:r>
            <a:r>
              <a:rPr dirty="0">
                <a:latin typeface="Arial"/>
                <a:cs typeface="Arial"/>
              </a:rPr>
              <a:t>u</a:t>
            </a:r>
            <a:r>
              <a:rPr spc="-10" dirty="0">
                <a:latin typeface="Arial"/>
                <a:cs typeface="Arial"/>
              </a:rPr>
              <a:t>i</a:t>
            </a:r>
            <a:r>
              <a:rPr dirty="0">
                <a:latin typeface="Arial"/>
                <a:cs typeface="Arial"/>
              </a:rPr>
              <a:t>r</a:t>
            </a:r>
            <a:r>
              <a:rPr spc="-10" dirty="0">
                <a:latin typeface="Arial"/>
                <a:cs typeface="Arial"/>
              </a:rPr>
              <a:t>e</a:t>
            </a:r>
            <a:r>
              <a:rPr dirty="0">
                <a:latin typeface="Arial"/>
                <a:cs typeface="Arial"/>
              </a:rPr>
              <a:t>me</a:t>
            </a:r>
            <a:r>
              <a:rPr spc="-10" dirty="0">
                <a:latin typeface="Arial"/>
                <a:cs typeface="Arial"/>
              </a:rPr>
              <a:t>n</a:t>
            </a:r>
            <a:r>
              <a:rPr dirty="0">
                <a:latin typeface="Arial"/>
                <a:cs typeface="Arial"/>
              </a:rPr>
              <a:t>t  </a:t>
            </a:r>
            <a:r>
              <a:rPr spc="-4" dirty="0">
                <a:latin typeface="Arial"/>
                <a:cs typeface="Arial"/>
              </a:rPr>
              <a:t>Engineering</a:t>
            </a:r>
            <a:endParaRPr dirty="0">
              <a:latin typeface="Arial"/>
              <a:cs typeface="Arial"/>
            </a:endParaRPr>
          </a:p>
        </p:txBody>
      </p:sp>
      <p:sp>
        <p:nvSpPr>
          <p:cNvPr id="5" name="object 5"/>
          <p:cNvSpPr/>
          <p:nvPr/>
        </p:nvSpPr>
        <p:spPr>
          <a:xfrm>
            <a:off x="3632201" y="457193"/>
            <a:ext cx="7848600" cy="2362200"/>
          </a:xfrm>
          <a:custGeom>
            <a:avLst/>
            <a:gdLst/>
            <a:ahLst/>
            <a:cxnLst/>
            <a:rect l="l" t="t" r="r" b="b"/>
            <a:pathLst>
              <a:path w="7848600" h="2362200">
                <a:moveTo>
                  <a:pt x="0" y="2362206"/>
                </a:moveTo>
                <a:lnTo>
                  <a:pt x="7848599" y="0"/>
                </a:lnTo>
              </a:path>
            </a:pathLst>
          </a:custGeom>
          <a:ln w="25400">
            <a:solidFill>
              <a:srgbClr val="FF6500"/>
            </a:solidFill>
          </a:ln>
        </p:spPr>
        <p:txBody>
          <a:bodyPr wrap="square" lIns="0" tIns="0" rIns="0" bIns="0" rtlCol="0"/>
          <a:lstStyle/>
          <a:p>
            <a:endParaRPr/>
          </a:p>
        </p:txBody>
      </p:sp>
      <p:sp>
        <p:nvSpPr>
          <p:cNvPr id="6" name="object 6"/>
          <p:cNvSpPr/>
          <p:nvPr/>
        </p:nvSpPr>
        <p:spPr>
          <a:xfrm>
            <a:off x="3670300" y="4954817"/>
            <a:ext cx="7848600" cy="2362200"/>
          </a:xfrm>
          <a:custGeom>
            <a:avLst/>
            <a:gdLst/>
            <a:ahLst/>
            <a:cxnLst/>
            <a:rect l="l" t="t" r="r" b="b"/>
            <a:pathLst>
              <a:path w="7848600" h="2362200">
                <a:moveTo>
                  <a:pt x="0" y="0"/>
                </a:moveTo>
                <a:lnTo>
                  <a:pt x="7848599" y="2362199"/>
                </a:lnTo>
              </a:path>
            </a:pathLst>
          </a:custGeom>
          <a:ln w="25400">
            <a:solidFill>
              <a:srgbClr val="FF6500"/>
            </a:solidFill>
          </a:ln>
        </p:spPr>
        <p:txBody>
          <a:bodyPr wrap="square" lIns="0" tIns="0" rIns="0" bIns="0" rtlCol="0"/>
          <a:lstStyle/>
          <a:p>
            <a:endParaRPr/>
          </a:p>
        </p:txBody>
      </p:sp>
      <p:sp>
        <p:nvSpPr>
          <p:cNvPr id="7" name="object 7"/>
          <p:cNvSpPr/>
          <p:nvPr/>
        </p:nvSpPr>
        <p:spPr>
          <a:xfrm>
            <a:off x="5765801" y="2247893"/>
            <a:ext cx="1752600" cy="762000"/>
          </a:xfrm>
          <a:custGeom>
            <a:avLst/>
            <a:gdLst/>
            <a:ahLst/>
            <a:cxnLst/>
            <a:rect l="l" t="t" r="r" b="b"/>
            <a:pathLst>
              <a:path w="1752600" h="762000">
                <a:moveTo>
                  <a:pt x="0" y="0"/>
                </a:moveTo>
                <a:lnTo>
                  <a:pt x="0" y="762000"/>
                </a:lnTo>
                <a:lnTo>
                  <a:pt x="1752600" y="762000"/>
                </a:lnTo>
                <a:lnTo>
                  <a:pt x="1752600" y="0"/>
                </a:lnTo>
                <a:lnTo>
                  <a:pt x="0" y="0"/>
                </a:lnTo>
                <a:close/>
              </a:path>
            </a:pathLst>
          </a:custGeom>
          <a:solidFill>
            <a:srgbClr val="BAE0E3"/>
          </a:solidFill>
        </p:spPr>
        <p:txBody>
          <a:bodyPr wrap="square" lIns="0" tIns="0" rIns="0" bIns="0" rtlCol="0"/>
          <a:lstStyle/>
          <a:p>
            <a:endParaRPr/>
          </a:p>
        </p:txBody>
      </p:sp>
      <p:sp>
        <p:nvSpPr>
          <p:cNvPr id="8" name="object 8"/>
          <p:cNvSpPr txBox="1"/>
          <p:nvPr/>
        </p:nvSpPr>
        <p:spPr>
          <a:xfrm>
            <a:off x="5765801" y="2286001"/>
            <a:ext cx="1752600" cy="661139"/>
          </a:xfrm>
          <a:prstGeom prst="rect">
            <a:avLst/>
          </a:prstGeom>
          <a:ln w="25400">
            <a:solidFill>
              <a:srgbClr val="FF6500"/>
            </a:solidFill>
          </a:ln>
        </p:spPr>
        <p:txBody>
          <a:bodyPr vert="horz" wrap="square" lIns="0" tIns="100318" rIns="0" bIns="0" rtlCol="0">
            <a:spAutoFit/>
          </a:bodyPr>
          <a:lstStyle/>
          <a:p>
            <a:pPr marL="386670" marR="158096" indent="-222859">
              <a:spcBef>
                <a:spcPts val="790"/>
              </a:spcBef>
            </a:pPr>
            <a:r>
              <a:rPr spc="-10" dirty="0">
                <a:latin typeface="Arial"/>
                <a:cs typeface="Arial"/>
              </a:rPr>
              <a:t>Req</a:t>
            </a:r>
            <a:r>
              <a:rPr dirty="0">
                <a:latin typeface="Arial"/>
                <a:cs typeface="Arial"/>
              </a:rPr>
              <a:t>u</a:t>
            </a:r>
            <a:r>
              <a:rPr spc="-10" dirty="0">
                <a:latin typeface="Arial"/>
                <a:cs typeface="Arial"/>
              </a:rPr>
              <a:t>i</a:t>
            </a:r>
            <a:r>
              <a:rPr dirty="0">
                <a:latin typeface="Arial"/>
                <a:cs typeface="Arial"/>
              </a:rPr>
              <a:t>r</a:t>
            </a:r>
            <a:r>
              <a:rPr spc="-10" dirty="0">
                <a:latin typeface="Arial"/>
                <a:cs typeface="Arial"/>
              </a:rPr>
              <a:t>e</a:t>
            </a:r>
            <a:r>
              <a:rPr dirty="0">
                <a:latin typeface="Arial"/>
                <a:cs typeface="Arial"/>
              </a:rPr>
              <a:t>me</a:t>
            </a:r>
            <a:r>
              <a:rPr spc="-10" dirty="0">
                <a:latin typeface="Arial"/>
                <a:cs typeface="Arial"/>
              </a:rPr>
              <a:t>n</a:t>
            </a:r>
            <a:r>
              <a:rPr dirty="0">
                <a:latin typeface="Arial"/>
                <a:cs typeface="Arial"/>
              </a:rPr>
              <a:t>ts  </a:t>
            </a:r>
            <a:r>
              <a:rPr spc="-4" dirty="0">
                <a:latin typeface="Arial"/>
                <a:cs typeface="Arial"/>
              </a:rPr>
              <a:t>Elicitation</a:t>
            </a:r>
            <a:endParaRPr dirty="0">
              <a:latin typeface="Arial"/>
              <a:cs typeface="Arial"/>
            </a:endParaRPr>
          </a:p>
        </p:txBody>
      </p:sp>
      <p:sp>
        <p:nvSpPr>
          <p:cNvPr id="9" name="object 9"/>
          <p:cNvSpPr txBox="1"/>
          <p:nvPr/>
        </p:nvSpPr>
        <p:spPr>
          <a:xfrm>
            <a:off x="7137401" y="3352801"/>
            <a:ext cx="1752600" cy="661139"/>
          </a:xfrm>
          <a:prstGeom prst="rect">
            <a:avLst/>
          </a:prstGeom>
          <a:solidFill>
            <a:srgbClr val="BAE0E3"/>
          </a:solidFill>
          <a:ln w="25400">
            <a:solidFill>
              <a:srgbClr val="FF6500"/>
            </a:solidFill>
          </a:ln>
        </p:spPr>
        <p:txBody>
          <a:bodyPr vert="horz" wrap="square" lIns="0" tIns="100318" rIns="0" bIns="0" rtlCol="0">
            <a:spAutoFit/>
          </a:bodyPr>
          <a:lstStyle/>
          <a:p>
            <a:pPr marL="450798" marR="158096" indent="-286987">
              <a:spcBef>
                <a:spcPts val="790"/>
              </a:spcBef>
            </a:pPr>
            <a:r>
              <a:rPr spc="-10" dirty="0">
                <a:latin typeface="Arial"/>
                <a:cs typeface="Arial"/>
              </a:rPr>
              <a:t>Req</a:t>
            </a:r>
            <a:r>
              <a:rPr dirty="0">
                <a:latin typeface="Arial"/>
                <a:cs typeface="Arial"/>
              </a:rPr>
              <a:t>u</a:t>
            </a:r>
            <a:r>
              <a:rPr spc="-10" dirty="0">
                <a:latin typeface="Arial"/>
                <a:cs typeface="Arial"/>
              </a:rPr>
              <a:t>i</a:t>
            </a:r>
            <a:r>
              <a:rPr dirty="0">
                <a:latin typeface="Arial"/>
                <a:cs typeface="Arial"/>
              </a:rPr>
              <a:t>r</a:t>
            </a:r>
            <a:r>
              <a:rPr spc="-10" dirty="0">
                <a:latin typeface="Arial"/>
                <a:cs typeface="Arial"/>
              </a:rPr>
              <a:t>e</a:t>
            </a:r>
            <a:r>
              <a:rPr dirty="0">
                <a:latin typeface="Arial"/>
                <a:cs typeface="Arial"/>
              </a:rPr>
              <a:t>me</a:t>
            </a:r>
            <a:r>
              <a:rPr spc="-10" dirty="0">
                <a:latin typeface="Arial"/>
                <a:cs typeface="Arial"/>
              </a:rPr>
              <a:t>n</a:t>
            </a:r>
            <a:r>
              <a:rPr dirty="0">
                <a:latin typeface="Arial"/>
                <a:cs typeface="Arial"/>
              </a:rPr>
              <a:t>ts  </a:t>
            </a:r>
            <a:r>
              <a:rPr spc="-4" dirty="0">
                <a:latin typeface="Arial"/>
                <a:cs typeface="Arial"/>
              </a:rPr>
              <a:t>Analysis</a:t>
            </a:r>
            <a:endParaRPr dirty="0">
              <a:latin typeface="Arial"/>
              <a:cs typeface="Arial"/>
            </a:endParaRPr>
          </a:p>
        </p:txBody>
      </p:sp>
      <p:sp>
        <p:nvSpPr>
          <p:cNvPr id="10" name="object 10"/>
          <p:cNvSpPr/>
          <p:nvPr/>
        </p:nvSpPr>
        <p:spPr>
          <a:xfrm>
            <a:off x="8128001" y="4495800"/>
            <a:ext cx="1981200" cy="762000"/>
          </a:xfrm>
          <a:custGeom>
            <a:avLst/>
            <a:gdLst/>
            <a:ahLst/>
            <a:cxnLst/>
            <a:rect l="l" t="t" r="r" b="b"/>
            <a:pathLst>
              <a:path w="1981200" h="762000">
                <a:moveTo>
                  <a:pt x="0" y="0"/>
                </a:moveTo>
                <a:lnTo>
                  <a:pt x="0" y="762000"/>
                </a:lnTo>
                <a:lnTo>
                  <a:pt x="1981200" y="762000"/>
                </a:lnTo>
                <a:lnTo>
                  <a:pt x="1981200" y="0"/>
                </a:lnTo>
                <a:lnTo>
                  <a:pt x="0" y="0"/>
                </a:lnTo>
                <a:close/>
              </a:path>
            </a:pathLst>
          </a:custGeom>
          <a:solidFill>
            <a:srgbClr val="BAE0E3"/>
          </a:solidFill>
        </p:spPr>
        <p:txBody>
          <a:bodyPr wrap="square" lIns="0" tIns="0" rIns="0" bIns="0" rtlCol="0"/>
          <a:lstStyle/>
          <a:p>
            <a:endParaRPr/>
          </a:p>
        </p:txBody>
      </p:sp>
      <p:sp>
        <p:nvSpPr>
          <p:cNvPr id="11" name="object 11"/>
          <p:cNvSpPr txBox="1"/>
          <p:nvPr/>
        </p:nvSpPr>
        <p:spPr>
          <a:xfrm>
            <a:off x="8128001" y="4495801"/>
            <a:ext cx="1981200" cy="661139"/>
          </a:xfrm>
          <a:prstGeom prst="rect">
            <a:avLst/>
          </a:prstGeom>
          <a:ln w="25400">
            <a:solidFill>
              <a:srgbClr val="FF6500"/>
            </a:solidFill>
          </a:ln>
        </p:spPr>
        <p:txBody>
          <a:bodyPr vert="horz" wrap="square" lIns="0" tIns="100318" rIns="0" bIns="0" rtlCol="0">
            <a:spAutoFit/>
          </a:bodyPr>
          <a:lstStyle/>
          <a:p>
            <a:pPr marL="222224" marR="215240" indent="55874">
              <a:spcBef>
                <a:spcPts val="790"/>
              </a:spcBef>
            </a:pPr>
            <a:r>
              <a:rPr spc="-4" dirty="0">
                <a:latin typeface="Arial"/>
                <a:cs typeface="Arial"/>
              </a:rPr>
              <a:t>Requirements  </a:t>
            </a:r>
            <a:r>
              <a:rPr spc="-10" dirty="0">
                <a:latin typeface="Arial"/>
                <a:cs typeface="Arial"/>
              </a:rPr>
              <a:t>Do</a:t>
            </a:r>
            <a:r>
              <a:rPr spc="-4" dirty="0">
                <a:latin typeface="Arial"/>
                <a:cs typeface="Arial"/>
              </a:rPr>
              <a:t>c</a:t>
            </a:r>
            <a:r>
              <a:rPr spc="-10" dirty="0">
                <a:latin typeface="Arial"/>
                <a:cs typeface="Arial"/>
              </a:rPr>
              <a:t>u</a:t>
            </a:r>
            <a:r>
              <a:rPr dirty="0">
                <a:latin typeface="Arial"/>
                <a:cs typeface="Arial"/>
              </a:rPr>
              <a:t>me</a:t>
            </a:r>
            <a:r>
              <a:rPr spc="-10" dirty="0">
                <a:latin typeface="Arial"/>
                <a:cs typeface="Arial"/>
              </a:rPr>
              <a:t>n</a:t>
            </a:r>
            <a:r>
              <a:rPr dirty="0">
                <a:latin typeface="Arial"/>
                <a:cs typeface="Arial"/>
              </a:rPr>
              <a:t>t</a:t>
            </a:r>
            <a:r>
              <a:rPr spc="-10" dirty="0">
                <a:latin typeface="Arial"/>
                <a:cs typeface="Arial"/>
              </a:rPr>
              <a:t>a</a:t>
            </a:r>
            <a:r>
              <a:rPr dirty="0">
                <a:latin typeface="Arial"/>
                <a:cs typeface="Arial"/>
              </a:rPr>
              <a:t>t</a:t>
            </a:r>
            <a:r>
              <a:rPr spc="-10" dirty="0">
                <a:latin typeface="Arial"/>
                <a:cs typeface="Arial"/>
              </a:rPr>
              <a:t>io</a:t>
            </a:r>
            <a:r>
              <a:rPr spc="-4" dirty="0">
                <a:latin typeface="Arial"/>
                <a:cs typeface="Arial"/>
              </a:rPr>
              <a:t>n</a:t>
            </a:r>
            <a:endParaRPr dirty="0">
              <a:latin typeface="Arial"/>
              <a:cs typeface="Arial"/>
            </a:endParaRPr>
          </a:p>
        </p:txBody>
      </p:sp>
      <p:sp>
        <p:nvSpPr>
          <p:cNvPr id="12" name="object 12"/>
          <p:cNvSpPr txBox="1"/>
          <p:nvPr/>
        </p:nvSpPr>
        <p:spPr>
          <a:xfrm>
            <a:off x="9499600" y="5562602"/>
            <a:ext cx="1905000" cy="700267"/>
          </a:xfrm>
          <a:prstGeom prst="rect">
            <a:avLst/>
          </a:prstGeom>
          <a:solidFill>
            <a:srgbClr val="BAE0E3"/>
          </a:solidFill>
          <a:ln w="25400">
            <a:solidFill>
              <a:srgbClr val="FF6500"/>
            </a:solidFill>
          </a:ln>
        </p:spPr>
        <p:txBody>
          <a:bodyPr vert="horz" wrap="square" lIns="0" tIns="138414" rIns="0" bIns="0" rtlCol="0">
            <a:spAutoFit/>
          </a:bodyPr>
          <a:lstStyle/>
          <a:p>
            <a:pPr marL="577148" marR="234287" indent="-337146">
              <a:spcBef>
                <a:spcPts val="1090"/>
              </a:spcBef>
            </a:pPr>
            <a:r>
              <a:rPr spc="-10" dirty="0">
                <a:latin typeface="Arial"/>
                <a:cs typeface="Arial"/>
              </a:rPr>
              <a:t>Req</a:t>
            </a:r>
            <a:r>
              <a:rPr dirty="0">
                <a:latin typeface="Arial"/>
                <a:cs typeface="Arial"/>
              </a:rPr>
              <a:t>u</a:t>
            </a:r>
            <a:r>
              <a:rPr spc="-10" dirty="0">
                <a:latin typeface="Arial"/>
                <a:cs typeface="Arial"/>
              </a:rPr>
              <a:t>i</a:t>
            </a:r>
            <a:r>
              <a:rPr dirty="0">
                <a:latin typeface="Arial"/>
                <a:cs typeface="Arial"/>
              </a:rPr>
              <a:t>r</a:t>
            </a:r>
            <a:r>
              <a:rPr spc="-10" dirty="0">
                <a:latin typeface="Arial"/>
                <a:cs typeface="Arial"/>
              </a:rPr>
              <a:t>e</a:t>
            </a:r>
            <a:r>
              <a:rPr dirty="0">
                <a:latin typeface="Arial"/>
                <a:cs typeface="Arial"/>
              </a:rPr>
              <a:t>me</a:t>
            </a:r>
            <a:r>
              <a:rPr spc="-10" dirty="0">
                <a:latin typeface="Arial"/>
                <a:cs typeface="Arial"/>
              </a:rPr>
              <a:t>n</a:t>
            </a:r>
            <a:r>
              <a:rPr dirty="0">
                <a:latin typeface="Arial"/>
                <a:cs typeface="Arial"/>
              </a:rPr>
              <a:t>ts  </a:t>
            </a:r>
            <a:r>
              <a:rPr spc="-4" dirty="0">
                <a:latin typeface="Arial"/>
                <a:cs typeface="Arial"/>
              </a:rPr>
              <a:t>Review</a:t>
            </a:r>
            <a:endParaRPr dirty="0">
              <a:latin typeface="Arial"/>
              <a:cs typeface="Arial"/>
            </a:endParaRPr>
          </a:p>
        </p:txBody>
      </p:sp>
      <p:sp>
        <p:nvSpPr>
          <p:cNvPr id="13" name="object 13"/>
          <p:cNvSpPr/>
          <p:nvPr/>
        </p:nvSpPr>
        <p:spPr>
          <a:xfrm>
            <a:off x="7518400" y="2667000"/>
            <a:ext cx="457200" cy="0"/>
          </a:xfrm>
          <a:custGeom>
            <a:avLst/>
            <a:gdLst/>
            <a:ahLst/>
            <a:cxnLst/>
            <a:rect l="l" t="t" r="r" b="b"/>
            <a:pathLst>
              <a:path w="457200">
                <a:moveTo>
                  <a:pt x="0" y="0"/>
                </a:moveTo>
                <a:lnTo>
                  <a:pt x="457199" y="0"/>
                </a:lnTo>
              </a:path>
            </a:pathLst>
          </a:custGeom>
          <a:ln w="25400">
            <a:solidFill>
              <a:srgbClr val="FF6500"/>
            </a:solidFill>
          </a:ln>
        </p:spPr>
        <p:txBody>
          <a:bodyPr wrap="square" lIns="0" tIns="0" rIns="0" bIns="0" rtlCol="0"/>
          <a:lstStyle/>
          <a:p>
            <a:endParaRPr/>
          </a:p>
        </p:txBody>
      </p:sp>
      <p:sp>
        <p:nvSpPr>
          <p:cNvPr id="14" name="object 14"/>
          <p:cNvSpPr/>
          <p:nvPr/>
        </p:nvSpPr>
        <p:spPr>
          <a:xfrm>
            <a:off x="7937501" y="2667000"/>
            <a:ext cx="76200" cy="685800"/>
          </a:xfrm>
          <a:custGeom>
            <a:avLst/>
            <a:gdLst/>
            <a:ahLst/>
            <a:cxnLst/>
            <a:rect l="l" t="t" r="r" b="b"/>
            <a:pathLst>
              <a:path w="76200" h="685800">
                <a:moveTo>
                  <a:pt x="76200" y="609600"/>
                </a:moveTo>
                <a:lnTo>
                  <a:pt x="0" y="609600"/>
                </a:lnTo>
                <a:lnTo>
                  <a:pt x="25908" y="661416"/>
                </a:lnTo>
                <a:lnTo>
                  <a:pt x="25908" y="621792"/>
                </a:lnTo>
                <a:lnTo>
                  <a:pt x="50292" y="621792"/>
                </a:lnTo>
                <a:lnTo>
                  <a:pt x="50292" y="661416"/>
                </a:lnTo>
                <a:lnTo>
                  <a:pt x="76200" y="609600"/>
                </a:lnTo>
                <a:close/>
              </a:path>
              <a:path w="76200" h="685800">
                <a:moveTo>
                  <a:pt x="50292" y="609600"/>
                </a:moveTo>
                <a:lnTo>
                  <a:pt x="50292" y="0"/>
                </a:lnTo>
                <a:lnTo>
                  <a:pt x="25908" y="0"/>
                </a:lnTo>
                <a:lnTo>
                  <a:pt x="25908" y="609600"/>
                </a:lnTo>
                <a:lnTo>
                  <a:pt x="50292" y="609600"/>
                </a:lnTo>
                <a:close/>
              </a:path>
              <a:path w="76200" h="685800">
                <a:moveTo>
                  <a:pt x="50292" y="661416"/>
                </a:moveTo>
                <a:lnTo>
                  <a:pt x="50292" y="621792"/>
                </a:lnTo>
                <a:lnTo>
                  <a:pt x="25908" y="621792"/>
                </a:lnTo>
                <a:lnTo>
                  <a:pt x="25908" y="661416"/>
                </a:lnTo>
                <a:lnTo>
                  <a:pt x="38100" y="685800"/>
                </a:lnTo>
                <a:lnTo>
                  <a:pt x="50292" y="661416"/>
                </a:lnTo>
                <a:close/>
              </a:path>
            </a:pathLst>
          </a:custGeom>
          <a:solidFill>
            <a:srgbClr val="FF6500"/>
          </a:solidFill>
        </p:spPr>
        <p:txBody>
          <a:bodyPr wrap="square" lIns="0" tIns="0" rIns="0" bIns="0" rtlCol="0"/>
          <a:lstStyle/>
          <a:p>
            <a:endParaRPr/>
          </a:p>
        </p:txBody>
      </p:sp>
      <p:sp>
        <p:nvSpPr>
          <p:cNvPr id="15" name="object 15"/>
          <p:cNvSpPr/>
          <p:nvPr/>
        </p:nvSpPr>
        <p:spPr>
          <a:xfrm>
            <a:off x="8890001" y="3810000"/>
            <a:ext cx="304800" cy="0"/>
          </a:xfrm>
          <a:custGeom>
            <a:avLst/>
            <a:gdLst/>
            <a:ahLst/>
            <a:cxnLst/>
            <a:rect l="l" t="t" r="r" b="b"/>
            <a:pathLst>
              <a:path w="304800">
                <a:moveTo>
                  <a:pt x="0" y="0"/>
                </a:moveTo>
                <a:lnTo>
                  <a:pt x="304799" y="0"/>
                </a:lnTo>
              </a:path>
            </a:pathLst>
          </a:custGeom>
          <a:ln w="25400">
            <a:solidFill>
              <a:srgbClr val="FF6500"/>
            </a:solidFill>
          </a:ln>
        </p:spPr>
        <p:txBody>
          <a:bodyPr wrap="square" lIns="0" tIns="0" rIns="0" bIns="0" rtlCol="0"/>
          <a:lstStyle/>
          <a:p>
            <a:endParaRPr/>
          </a:p>
        </p:txBody>
      </p:sp>
      <p:sp>
        <p:nvSpPr>
          <p:cNvPr id="16" name="object 16"/>
          <p:cNvSpPr/>
          <p:nvPr/>
        </p:nvSpPr>
        <p:spPr>
          <a:xfrm>
            <a:off x="9156700" y="3810001"/>
            <a:ext cx="76200" cy="685800"/>
          </a:xfrm>
          <a:custGeom>
            <a:avLst/>
            <a:gdLst/>
            <a:ahLst/>
            <a:cxnLst/>
            <a:rect l="l" t="t" r="r" b="b"/>
            <a:pathLst>
              <a:path w="76200" h="685800">
                <a:moveTo>
                  <a:pt x="76200" y="609600"/>
                </a:moveTo>
                <a:lnTo>
                  <a:pt x="0" y="609600"/>
                </a:lnTo>
                <a:lnTo>
                  <a:pt x="25908" y="661416"/>
                </a:lnTo>
                <a:lnTo>
                  <a:pt x="25908" y="621792"/>
                </a:lnTo>
                <a:lnTo>
                  <a:pt x="50292" y="621792"/>
                </a:lnTo>
                <a:lnTo>
                  <a:pt x="50292" y="661416"/>
                </a:lnTo>
                <a:lnTo>
                  <a:pt x="76200" y="609600"/>
                </a:lnTo>
                <a:close/>
              </a:path>
              <a:path w="76200" h="685800">
                <a:moveTo>
                  <a:pt x="50292" y="609600"/>
                </a:moveTo>
                <a:lnTo>
                  <a:pt x="50292" y="0"/>
                </a:lnTo>
                <a:lnTo>
                  <a:pt x="25908" y="0"/>
                </a:lnTo>
                <a:lnTo>
                  <a:pt x="25908" y="609600"/>
                </a:lnTo>
                <a:lnTo>
                  <a:pt x="50292" y="609600"/>
                </a:lnTo>
                <a:close/>
              </a:path>
              <a:path w="76200" h="685800">
                <a:moveTo>
                  <a:pt x="50292" y="661416"/>
                </a:moveTo>
                <a:lnTo>
                  <a:pt x="50292" y="621792"/>
                </a:lnTo>
                <a:lnTo>
                  <a:pt x="25908" y="621792"/>
                </a:lnTo>
                <a:lnTo>
                  <a:pt x="25908" y="661416"/>
                </a:lnTo>
                <a:lnTo>
                  <a:pt x="38100" y="685800"/>
                </a:lnTo>
                <a:lnTo>
                  <a:pt x="50292" y="661416"/>
                </a:lnTo>
                <a:close/>
              </a:path>
            </a:pathLst>
          </a:custGeom>
          <a:solidFill>
            <a:srgbClr val="FF6500"/>
          </a:solidFill>
        </p:spPr>
        <p:txBody>
          <a:bodyPr wrap="square" lIns="0" tIns="0" rIns="0" bIns="0" rtlCol="0"/>
          <a:lstStyle/>
          <a:p>
            <a:endParaRPr/>
          </a:p>
        </p:txBody>
      </p:sp>
      <p:sp>
        <p:nvSpPr>
          <p:cNvPr id="17" name="object 17"/>
          <p:cNvSpPr/>
          <p:nvPr/>
        </p:nvSpPr>
        <p:spPr>
          <a:xfrm>
            <a:off x="10109200" y="4800601"/>
            <a:ext cx="381000" cy="0"/>
          </a:xfrm>
          <a:custGeom>
            <a:avLst/>
            <a:gdLst/>
            <a:ahLst/>
            <a:cxnLst/>
            <a:rect l="l" t="t" r="r" b="b"/>
            <a:pathLst>
              <a:path w="381000">
                <a:moveTo>
                  <a:pt x="0" y="0"/>
                </a:moveTo>
                <a:lnTo>
                  <a:pt x="380999" y="0"/>
                </a:lnTo>
              </a:path>
            </a:pathLst>
          </a:custGeom>
          <a:ln w="25400">
            <a:solidFill>
              <a:srgbClr val="FF6500"/>
            </a:solidFill>
          </a:ln>
        </p:spPr>
        <p:txBody>
          <a:bodyPr wrap="square" lIns="0" tIns="0" rIns="0" bIns="0" rtlCol="0"/>
          <a:lstStyle/>
          <a:p>
            <a:endParaRPr/>
          </a:p>
        </p:txBody>
      </p:sp>
      <p:sp>
        <p:nvSpPr>
          <p:cNvPr id="18" name="object 18"/>
          <p:cNvSpPr/>
          <p:nvPr/>
        </p:nvSpPr>
        <p:spPr>
          <a:xfrm>
            <a:off x="10452101" y="4800601"/>
            <a:ext cx="76200" cy="762000"/>
          </a:xfrm>
          <a:custGeom>
            <a:avLst/>
            <a:gdLst/>
            <a:ahLst/>
            <a:cxnLst/>
            <a:rect l="l" t="t" r="r" b="b"/>
            <a:pathLst>
              <a:path w="76200" h="762000">
                <a:moveTo>
                  <a:pt x="76200" y="685800"/>
                </a:moveTo>
                <a:lnTo>
                  <a:pt x="0" y="685800"/>
                </a:lnTo>
                <a:lnTo>
                  <a:pt x="25908" y="737616"/>
                </a:lnTo>
                <a:lnTo>
                  <a:pt x="25908" y="697992"/>
                </a:lnTo>
                <a:lnTo>
                  <a:pt x="50292" y="697992"/>
                </a:lnTo>
                <a:lnTo>
                  <a:pt x="50292" y="737616"/>
                </a:lnTo>
                <a:lnTo>
                  <a:pt x="76200" y="685800"/>
                </a:lnTo>
                <a:close/>
              </a:path>
              <a:path w="76200" h="762000">
                <a:moveTo>
                  <a:pt x="50292" y="685800"/>
                </a:moveTo>
                <a:lnTo>
                  <a:pt x="50292" y="0"/>
                </a:lnTo>
                <a:lnTo>
                  <a:pt x="25908" y="0"/>
                </a:lnTo>
                <a:lnTo>
                  <a:pt x="25908" y="685800"/>
                </a:lnTo>
                <a:lnTo>
                  <a:pt x="50292" y="685800"/>
                </a:lnTo>
                <a:close/>
              </a:path>
              <a:path w="76200" h="762000">
                <a:moveTo>
                  <a:pt x="50292" y="737616"/>
                </a:moveTo>
                <a:lnTo>
                  <a:pt x="50292" y="697992"/>
                </a:lnTo>
                <a:lnTo>
                  <a:pt x="25908" y="697992"/>
                </a:lnTo>
                <a:lnTo>
                  <a:pt x="25908" y="737616"/>
                </a:lnTo>
                <a:lnTo>
                  <a:pt x="38100" y="762000"/>
                </a:lnTo>
                <a:lnTo>
                  <a:pt x="50292" y="737616"/>
                </a:lnTo>
                <a:close/>
              </a:path>
            </a:pathLst>
          </a:custGeom>
          <a:solidFill>
            <a:srgbClr val="FF6500"/>
          </a:solidFill>
        </p:spPr>
        <p:txBody>
          <a:bodyPr wrap="square" lIns="0" tIns="0" rIns="0" bIns="0" rtlCol="0"/>
          <a:lstStyle/>
          <a:p>
            <a:endParaRPr/>
          </a:p>
        </p:txBody>
      </p:sp>
      <p:sp>
        <p:nvSpPr>
          <p:cNvPr id="19" name="object 19"/>
          <p:cNvSpPr txBox="1"/>
          <p:nvPr/>
        </p:nvSpPr>
        <p:spPr>
          <a:xfrm>
            <a:off x="2720334" y="1136394"/>
            <a:ext cx="1980564" cy="292094"/>
          </a:xfrm>
          <a:prstGeom prst="rect">
            <a:avLst/>
          </a:prstGeom>
        </p:spPr>
        <p:txBody>
          <a:bodyPr vert="horz" wrap="square" lIns="0" tIns="12699" rIns="0" bIns="0" rtlCol="0">
            <a:spAutoFit/>
          </a:bodyPr>
          <a:lstStyle/>
          <a:p>
            <a:pPr marL="12699">
              <a:spcBef>
                <a:spcPts val="100"/>
              </a:spcBef>
            </a:pPr>
            <a:r>
              <a:rPr spc="-4" dirty="0">
                <a:latin typeface="Arial"/>
                <a:cs typeface="Arial"/>
              </a:rPr>
              <a:t>Problem</a:t>
            </a:r>
            <a:r>
              <a:rPr spc="-50" dirty="0">
                <a:latin typeface="Arial"/>
                <a:cs typeface="Arial"/>
              </a:rPr>
              <a:t> </a:t>
            </a:r>
            <a:r>
              <a:rPr spc="-4" dirty="0">
                <a:latin typeface="Arial"/>
                <a:cs typeface="Arial"/>
              </a:rPr>
              <a:t>Statement</a:t>
            </a:r>
            <a:endParaRPr dirty="0">
              <a:latin typeface="Arial"/>
              <a:cs typeface="Arial"/>
            </a:endParaRPr>
          </a:p>
        </p:txBody>
      </p:sp>
      <p:sp>
        <p:nvSpPr>
          <p:cNvPr id="20" name="object 20"/>
          <p:cNvSpPr txBox="1"/>
          <p:nvPr/>
        </p:nvSpPr>
        <p:spPr>
          <a:xfrm>
            <a:off x="3329933" y="6118349"/>
            <a:ext cx="495300" cy="292094"/>
          </a:xfrm>
          <a:prstGeom prst="rect">
            <a:avLst/>
          </a:prstGeom>
        </p:spPr>
        <p:txBody>
          <a:bodyPr vert="horz" wrap="square" lIns="0" tIns="12699" rIns="0" bIns="0" rtlCol="0">
            <a:spAutoFit/>
          </a:bodyPr>
          <a:lstStyle/>
          <a:p>
            <a:pPr marL="12699">
              <a:spcBef>
                <a:spcPts val="100"/>
              </a:spcBef>
            </a:pPr>
            <a:r>
              <a:rPr spc="-4" dirty="0">
                <a:latin typeface="Arial"/>
                <a:cs typeface="Arial"/>
              </a:rPr>
              <a:t>S</a:t>
            </a:r>
            <a:r>
              <a:rPr spc="-10" dirty="0">
                <a:latin typeface="Arial"/>
                <a:cs typeface="Arial"/>
              </a:rPr>
              <a:t>R</a:t>
            </a:r>
            <a:r>
              <a:rPr dirty="0">
                <a:latin typeface="Arial"/>
                <a:cs typeface="Arial"/>
              </a:rPr>
              <a:t>S</a:t>
            </a:r>
          </a:p>
        </p:txBody>
      </p:sp>
      <p:sp>
        <p:nvSpPr>
          <p:cNvPr id="21" name="object 21"/>
          <p:cNvSpPr/>
          <p:nvPr/>
        </p:nvSpPr>
        <p:spPr>
          <a:xfrm>
            <a:off x="3594100" y="1447794"/>
            <a:ext cx="76200" cy="1371600"/>
          </a:xfrm>
          <a:custGeom>
            <a:avLst/>
            <a:gdLst/>
            <a:ahLst/>
            <a:cxnLst/>
            <a:rect l="l" t="t" r="r" b="b"/>
            <a:pathLst>
              <a:path w="76200" h="1371600">
                <a:moveTo>
                  <a:pt x="76200" y="1295406"/>
                </a:moveTo>
                <a:lnTo>
                  <a:pt x="0" y="1295406"/>
                </a:lnTo>
                <a:lnTo>
                  <a:pt x="25908" y="1347222"/>
                </a:lnTo>
                <a:lnTo>
                  <a:pt x="25908" y="1307598"/>
                </a:lnTo>
                <a:lnTo>
                  <a:pt x="50292" y="1307598"/>
                </a:lnTo>
                <a:lnTo>
                  <a:pt x="50292" y="1347222"/>
                </a:lnTo>
                <a:lnTo>
                  <a:pt x="76200" y="1295406"/>
                </a:lnTo>
                <a:close/>
              </a:path>
              <a:path w="76200" h="1371600">
                <a:moveTo>
                  <a:pt x="50292" y="1295406"/>
                </a:moveTo>
                <a:lnTo>
                  <a:pt x="50292" y="0"/>
                </a:lnTo>
                <a:lnTo>
                  <a:pt x="25908" y="0"/>
                </a:lnTo>
                <a:lnTo>
                  <a:pt x="25908" y="1295406"/>
                </a:lnTo>
                <a:lnTo>
                  <a:pt x="50292" y="1295406"/>
                </a:lnTo>
                <a:close/>
              </a:path>
              <a:path w="76200" h="1371600">
                <a:moveTo>
                  <a:pt x="50292" y="1347222"/>
                </a:moveTo>
                <a:lnTo>
                  <a:pt x="50292" y="1307598"/>
                </a:lnTo>
                <a:lnTo>
                  <a:pt x="25908" y="1307598"/>
                </a:lnTo>
                <a:lnTo>
                  <a:pt x="25908" y="1347222"/>
                </a:lnTo>
                <a:lnTo>
                  <a:pt x="38100" y="1371606"/>
                </a:lnTo>
                <a:lnTo>
                  <a:pt x="50292" y="1347222"/>
                </a:lnTo>
                <a:close/>
              </a:path>
            </a:pathLst>
          </a:custGeom>
          <a:solidFill>
            <a:srgbClr val="000000"/>
          </a:solidFill>
        </p:spPr>
        <p:txBody>
          <a:bodyPr wrap="square" lIns="0" tIns="0" rIns="0" bIns="0" rtlCol="0"/>
          <a:lstStyle/>
          <a:p>
            <a:endParaRPr/>
          </a:p>
        </p:txBody>
      </p:sp>
      <p:sp>
        <p:nvSpPr>
          <p:cNvPr id="22" name="object 22"/>
          <p:cNvSpPr/>
          <p:nvPr/>
        </p:nvSpPr>
        <p:spPr>
          <a:xfrm>
            <a:off x="3594100" y="4953000"/>
            <a:ext cx="76200" cy="1143000"/>
          </a:xfrm>
          <a:custGeom>
            <a:avLst/>
            <a:gdLst/>
            <a:ahLst/>
            <a:cxnLst/>
            <a:rect l="l" t="t" r="r" b="b"/>
            <a:pathLst>
              <a:path w="76200" h="1143000">
                <a:moveTo>
                  <a:pt x="76200" y="1066800"/>
                </a:moveTo>
                <a:lnTo>
                  <a:pt x="0" y="1066800"/>
                </a:lnTo>
                <a:lnTo>
                  <a:pt x="25908" y="1118616"/>
                </a:lnTo>
                <a:lnTo>
                  <a:pt x="25908" y="1078992"/>
                </a:lnTo>
                <a:lnTo>
                  <a:pt x="50292" y="1078992"/>
                </a:lnTo>
                <a:lnTo>
                  <a:pt x="50292" y="1118616"/>
                </a:lnTo>
                <a:lnTo>
                  <a:pt x="76200" y="1066800"/>
                </a:lnTo>
                <a:close/>
              </a:path>
              <a:path w="76200" h="1143000">
                <a:moveTo>
                  <a:pt x="50292" y="1066800"/>
                </a:moveTo>
                <a:lnTo>
                  <a:pt x="50292" y="0"/>
                </a:lnTo>
                <a:lnTo>
                  <a:pt x="25908" y="0"/>
                </a:lnTo>
                <a:lnTo>
                  <a:pt x="25908" y="1066800"/>
                </a:lnTo>
                <a:lnTo>
                  <a:pt x="50292" y="1066800"/>
                </a:lnTo>
                <a:close/>
              </a:path>
              <a:path w="76200" h="1143000">
                <a:moveTo>
                  <a:pt x="50292" y="1118616"/>
                </a:moveTo>
                <a:lnTo>
                  <a:pt x="50292" y="1078992"/>
                </a:lnTo>
                <a:lnTo>
                  <a:pt x="25908" y="1078992"/>
                </a:lnTo>
                <a:lnTo>
                  <a:pt x="25908" y="1118616"/>
                </a:lnTo>
                <a:lnTo>
                  <a:pt x="38100" y="1143000"/>
                </a:lnTo>
                <a:lnTo>
                  <a:pt x="50292" y="1118616"/>
                </a:lnTo>
                <a:close/>
              </a:path>
            </a:pathLst>
          </a:custGeom>
          <a:solidFill>
            <a:srgbClr val="000000"/>
          </a:solidFill>
        </p:spPr>
        <p:txBody>
          <a:bodyPr wrap="square" lIns="0" tIns="0" rIns="0" bIns="0" rtlCol="0"/>
          <a:lstStyle/>
          <a:p>
            <a:endParaRPr/>
          </a:p>
        </p:txBody>
      </p:sp>
      <p:sp>
        <p:nvSpPr>
          <p:cNvPr id="23" name="object 23"/>
          <p:cNvSpPr txBox="1"/>
          <p:nvPr/>
        </p:nvSpPr>
        <p:spPr>
          <a:xfrm>
            <a:off x="2748760" y="6607225"/>
            <a:ext cx="5629275" cy="326975"/>
          </a:xfrm>
          <a:prstGeom prst="rect">
            <a:avLst/>
          </a:prstGeom>
        </p:spPr>
        <p:txBody>
          <a:bodyPr vert="horz" wrap="square" lIns="0" tIns="12699" rIns="0" bIns="0" rtlCol="0">
            <a:spAutoFit/>
          </a:bodyPr>
          <a:lstStyle/>
          <a:p>
            <a:pPr marL="12699">
              <a:spcBef>
                <a:spcPts val="100"/>
              </a:spcBef>
            </a:pPr>
            <a:r>
              <a:rPr sz="2000" dirty="0">
                <a:latin typeface="Arial"/>
                <a:cs typeface="Arial"/>
              </a:rPr>
              <a:t>Crucial </a:t>
            </a:r>
            <a:r>
              <a:rPr sz="2000" spc="-4" dirty="0">
                <a:latin typeface="Arial"/>
                <a:cs typeface="Arial"/>
              </a:rPr>
              <a:t>Process Steps </a:t>
            </a:r>
            <a:r>
              <a:rPr sz="2000" dirty="0">
                <a:latin typeface="Arial"/>
                <a:cs typeface="Arial"/>
              </a:rPr>
              <a:t>of </a:t>
            </a:r>
            <a:r>
              <a:rPr sz="2000" spc="-4" dirty="0">
                <a:latin typeface="Arial"/>
                <a:cs typeface="Arial"/>
              </a:rPr>
              <a:t>requirement</a:t>
            </a:r>
            <a:r>
              <a:rPr sz="2000" spc="-55" dirty="0">
                <a:latin typeface="Arial"/>
                <a:cs typeface="Arial"/>
              </a:rPr>
              <a:t> </a:t>
            </a:r>
            <a:r>
              <a:rPr sz="2000" spc="-4" dirty="0">
                <a:latin typeface="Arial"/>
                <a:cs typeface="Arial"/>
              </a:rPr>
              <a:t>engineering</a:t>
            </a:r>
            <a:endParaRPr sz="2000" dirty="0">
              <a:latin typeface="Arial"/>
              <a:cs typeface="Arial"/>
            </a:endParaRPr>
          </a:p>
        </p:txBody>
      </p:sp>
      <p:sp>
        <p:nvSpPr>
          <p:cNvPr id="24" name="object 24"/>
          <p:cNvSpPr/>
          <p:nvPr/>
        </p:nvSpPr>
        <p:spPr>
          <a:xfrm>
            <a:off x="2748759" y="6912025"/>
            <a:ext cx="5629275" cy="67893"/>
          </a:xfrm>
          <a:custGeom>
            <a:avLst/>
            <a:gdLst/>
            <a:ahLst/>
            <a:cxnLst/>
            <a:rect l="l" t="t" r="r" b="b"/>
            <a:pathLst>
              <a:path w="6629400">
                <a:moveTo>
                  <a:pt x="0" y="0"/>
                </a:moveTo>
                <a:lnTo>
                  <a:pt x="6629405" y="0"/>
                </a:lnTo>
              </a:path>
            </a:pathLst>
          </a:custGeom>
          <a:ln w="25400">
            <a:solidFill>
              <a:srgbClr val="000000"/>
            </a:solidFill>
          </a:ln>
        </p:spPr>
        <p:txBody>
          <a:bodyPr wrap="square" lIns="0" tIns="0" rIns="0" bIns="0" rtlCol="0"/>
          <a:lstStyle/>
          <a:p>
            <a:endParaRPr/>
          </a:p>
        </p:txBody>
      </p:sp>
      <p:sp>
        <p:nvSpPr>
          <p:cNvPr id="25" name="object 25"/>
          <p:cNvSpPr txBox="1">
            <a:spLocks noGrp="1"/>
          </p:cNvSpPr>
          <p:nvPr>
            <p:ph type="sldNum" sz="quarter" idx="7"/>
          </p:nvPr>
        </p:nvSpPr>
        <p:spPr>
          <a:xfrm>
            <a:off x="13385800" y="7030610"/>
            <a:ext cx="249554" cy="192360"/>
          </a:xfrm>
          <a:prstGeom prst="rect">
            <a:avLst/>
          </a:prstGeom>
        </p:spPr>
        <p:txBody>
          <a:bodyPr vert="horz" wrap="square" lIns="0" tIns="0" rIns="0" bIns="0" rtlCol="0">
            <a:spAutoFit/>
          </a:bodyPr>
          <a:lstStyle/>
          <a:p>
            <a:r>
              <a:rPr dirty="0"/>
              <a:t>3</a:t>
            </a:r>
          </a:p>
        </p:txBody>
      </p:sp>
      <p:pic>
        <p:nvPicPr>
          <p:cNvPr id="26" name="Picture 4"/>
          <p:cNvPicPr>
            <a:picLocks noChangeAspect="1" noChangeArrowheads="1"/>
          </p:cNvPicPr>
          <p:nvPr/>
        </p:nvPicPr>
        <p:blipFill>
          <a:blip r:embed="rId2"/>
          <a:srcRect/>
          <a:stretch>
            <a:fillRect/>
          </a:stretch>
        </p:blipFill>
        <p:spPr bwMode="auto">
          <a:xfrm>
            <a:off x="12547600" y="-2839"/>
            <a:ext cx="1212647" cy="835004"/>
          </a:xfrm>
          <a:prstGeom prst="rect">
            <a:avLst/>
          </a:prstGeom>
          <a:noFill/>
          <a:ln w="9525">
            <a:noFill/>
            <a:miter lim="800000"/>
            <a:headEnd/>
            <a:tailEnd/>
          </a:ln>
        </p:spPr>
      </p:pic>
      <p:sp>
        <p:nvSpPr>
          <p:cNvPr id="27" name="Rectangle 26"/>
          <p:cNvSpPr/>
          <p:nvPr/>
        </p:nvSpPr>
        <p:spPr>
          <a:xfrm>
            <a:off x="7061200" y="1955054"/>
            <a:ext cx="6781800" cy="1049005"/>
          </a:xfrm>
          <a:prstGeom prst="rect">
            <a:avLst/>
          </a:prstGeom>
        </p:spPr>
        <p:txBody>
          <a:bodyPr wrap="square">
            <a:spAutoFit/>
          </a:bodyPr>
          <a:lstStyle/>
          <a:p>
            <a:pPr marL="2227954">
              <a:spcBef>
                <a:spcPts val="1788"/>
              </a:spcBef>
              <a:tabLst>
                <a:tab pos="4646387" algn="l"/>
              </a:tabLst>
            </a:pPr>
            <a:r>
              <a:rPr lang="en-US" sz="2400" dirty="0">
                <a:solidFill>
                  <a:srgbClr val="FF3200"/>
                </a:solidFill>
                <a:latin typeface="Arial"/>
                <a:cs typeface="Arial"/>
              </a:rPr>
              <a:t>Requirements	</a:t>
            </a:r>
            <a:r>
              <a:rPr lang="en-US" sz="2400" spc="-4" dirty="0">
                <a:solidFill>
                  <a:srgbClr val="FF3200"/>
                </a:solidFill>
                <a:latin typeface="Arial"/>
                <a:cs typeface="Arial"/>
              </a:rPr>
              <a:t>describe</a:t>
            </a:r>
            <a:endParaRPr lang="en-US" sz="2400" dirty="0">
              <a:latin typeface="Arial"/>
              <a:cs typeface="Arial"/>
            </a:endParaRPr>
          </a:p>
          <a:p>
            <a:pPr marL="2384781">
              <a:spcBef>
                <a:spcPts val="1695"/>
              </a:spcBef>
              <a:tabLst>
                <a:tab pos="3844476" algn="l"/>
                <a:tab pos="5089565" algn="l"/>
              </a:tabLst>
            </a:pPr>
            <a:r>
              <a:rPr lang="en-US" sz="2400" b="1" u="heavy" spc="-4" dirty="0">
                <a:solidFill>
                  <a:srgbClr val="FF3200"/>
                </a:solidFill>
                <a:uFill>
                  <a:solidFill>
                    <a:srgbClr val="FF3200"/>
                  </a:solidFill>
                </a:uFill>
                <a:latin typeface="Arial"/>
                <a:cs typeface="Arial"/>
              </a:rPr>
              <a:t>What</a:t>
            </a:r>
            <a:r>
              <a:rPr lang="en-US" sz="2400" b="1" spc="-4" dirty="0">
                <a:solidFill>
                  <a:srgbClr val="FF3200"/>
                </a:solidFill>
                <a:latin typeface="Arial"/>
                <a:cs typeface="Arial"/>
              </a:rPr>
              <a:t>	not	</a:t>
            </a:r>
            <a:r>
              <a:rPr lang="en-US" sz="2400" b="1" u="heavy" spc="-10" dirty="0">
                <a:solidFill>
                  <a:srgbClr val="FF3200"/>
                </a:solidFill>
                <a:uFill>
                  <a:solidFill>
                    <a:srgbClr val="FF3200"/>
                  </a:solidFill>
                </a:uFill>
                <a:latin typeface="Arial"/>
                <a:cs typeface="Arial"/>
              </a:rPr>
              <a:t>How</a:t>
            </a:r>
            <a:endParaRPr lang="en-US" sz="2400" dirty="0">
              <a:latin typeface="Arial"/>
              <a:cs typeface="Arial"/>
            </a:endParaRPr>
          </a:p>
        </p:txBody>
      </p:sp>
      <p:sp>
        <p:nvSpPr>
          <p:cNvPr id="28" name="object 3"/>
          <p:cNvSpPr/>
          <p:nvPr/>
        </p:nvSpPr>
        <p:spPr>
          <a:xfrm flipV="1">
            <a:off x="1020205" y="508734"/>
            <a:ext cx="8631795" cy="307405"/>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29" name="Rectangle 28"/>
          <p:cNvSpPr/>
          <p:nvPr/>
        </p:nvSpPr>
        <p:spPr>
          <a:xfrm>
            <a:off x="1019182" y="143577"/>
            <a:ext cx="4426212" cy="646331"/>
          </a:xfrm>
          <a:prstGeom prst="rect">
            <a:avLst/>
          </a:prstGeom>
        </p:spPr>
        <p:txBody>
          <a:bodyPr wrap="none">
            <a:spAutoFit/>
          </a:bodyPr>
          <a:lstStyle/>
          <a:p>
            <a:r>
              <a:rPr lang="en-US" sz="3600" b="1" spc="-300" dirty="0">
                <a:latin typeface="Times New Roman" panose="02020603050405020304" pitchFamily="18" charset="0"/>
                <a:cs typeface="Times New Roman" panose="02020603050405020304" pitchFamily="18" charset="0"/>
              </a:rPr>
              <a:t>Requirement</a:t>
            </a:r>
            <a:r>
              <a:rPr lang="en-US" sz="3600" b="1" spc="-160" dirty="0">
                <a:latin typeface="Times New Roman" panose="02020603050405020304" pitchFamily="18" charset="0"/>
                <a:cs typeface="Times New Roman" panose="02020603050405020304" pitchFamily="18" charset="0"/>
              </a:rPr>
              <a:t> </a:t>
            </a:r>
            <a:r>
              <a:rPr lang="en-US" sz="3600" b="1" spc="-300" dirty="0">
                <a:latin typeface="Times New Roman" panose="02020603050405020304" pitchFamily="18" charset="0"/>
                <a:cs typeface="Times New Roman" panose="02020603050405020304" pitchFamily="18" charset="0"/>
              </a:rPr>
              <a:t>Engineering</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randombar(horizontal)">
                                      <p:cBhvr>
                                        <p:cTn id="57" dur="500"/>
                                        <p:tgtEl>
                                          <p:spTgt spid="17"/>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randombar(horizontal)">
                                      <p:cBhvr>
                                        <p:cTn id="60" dur="500"/>
                                        <p:tgtEl>
                                          <p:spTgt spid="1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randombar(horizontal)">
                                      <p:cBhvr>
                                        <p:cTn id="63" dur="500"/>
                                        <p:tgtEl>
                                          <p:spTgt spid="19"/>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randombar(horizontal)">
                                      <p:cBhvr>
                                        <p:cTn id="66" dur="500"/>
                                        <p:tgtEl>
                                          <p:spTgt spid="20"/>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randombar(horizontal)">
                                      <p:cBhvr>
                                        <p:cTn id="69" dur="500"/>
                                        <p:tgtEl>
                                          <p:spTgt spid="21"/>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randombar(horizontal)">
                                      <p:cBhvr>
                                        <p:cTn id="72" dur="500"/>
                                        <p:tgtEl>
                                          <p:spTgt spid="22"/>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randombar(horizontal)">
                                      <p:cBhvr>
                                        <p:cTn id="75" dur="500"/>
                                        <p:tgtEl>
                                          <p:spTgt spid="23"/>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randombar(horizontal)">
                                      <p:cBhvr>
                                        <p:cTn id="78" dur="500"/>
                                        <p:tgtEl>
                                          <p:spTgt spid="24"/>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randombar(horizontal)">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randombar(horizontal)">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animBg="1"/>
      <p:bldP spid="22" grpId="0" animBg="1"/>
      <p:bldP spid="23" grpId="0"/>
      <p:bldP spid="24" grpId="0" animBg="1"/>
      <p:bldP spid="27"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4800" y="1249173"/>
            <a:ext cx="10363200" cy="7024357"/>
          </a:xfrm>
          <a:prstGeom prst="rect">
            <a:avLst/>
          </a:prstGeom>
        </p:spPr>
        <p:txBody>
          <a:bodyPr vert="horz" wrap="square" lIns="0" tIns="12063" rIns="0" bIns="0" rtlCol="0">
            <a:spAutoFit/>
          </a:bodyPr>
          <a:lstStyle/>
          <a:p>
            <a:pPr marL="12699">
              <a:spcBef>
                <a:spcPts val="95"/>
              </a:spcBef>
            </a:pPr>
            <a:endParaRPr lang="en-US" sz="2800" b="1" dirty="0">
              <a:solidFill>
                <a:srgbClr val="FF6500"/>
              </a:solidFill>
              <a:latin typeface="Arial"/>
              <a:cs typeface="Arial"/>
            </a:endParaRPr>
          </a:p>
          <a:p>
            <a:pPr marL="12699">
              <a:spcBef>
                <a:spcPts val="95"/>
              </a:spcBef>
            </a:pPr>
            <a:r>
              <a:rPr sz="2800" b="1" dirty="0">
                <a:solidFill>
                  <a:srgbClr val="FF6500"/>
                </a:solidFill>
                <a:latin typeface="Arial"/>
                <a:cs typeface="Arial"/>
              </a:rPr>
              <a:t>1.</a:t>
            </a:r>
            <a:r>
              <a:rPr sz="2800" b="1" spc="-425" dirty="0">
                <a:solidFill>
                  <a:srgbClr val="FF6500"/>
                </a:solidFill>
                <a:latin typeface="Arial"/>
                <a:cs typeface="Arial"/>
              </a:rPr>
              <a:t> </a:t>
            </a:r>
            <a:r>
              <a:rPr sz="2800" b="1" spc="-4" dirty="0">
                <a:solidFill>
                  <a:srgbClr val="FF6500"/>
                </a:solidFill>
                <a:latin typeface="Arial"/>
                <a:cs typeface="Arial"/>
              </a:rPr>
              <a:t>Interviews</a:t>
            </a:r>
            <a:endParaRPr lang="en-US" sz="2800" b="1" spc="-4" dirty="0">
              <a:solidFill>
                <a:srgbClr val="FF6500"/>
              </a:solidFill>
              <a:latin typeface="Arial"/>
              <a:cs typeface="Arial"/>
            </a:endParaRPr>
          </a:p>
          <a:p>
            <a:pPr marL="12699">
              <a:spcBef>
                <a:spcPts val="95"/>
              </a:spcBef>
            </a:pPr>
            <a:endParaRPr lang="en-US" sz="2800" b="1" spc="-4" dirty="0">
              <a:solidFill>
                <a:srgbClr val="FF6500"/>
              </a:solidFill>
              <a:latin typeface="Arial"/>
              <a:cs typeface="Arial"/>
            </a:endParaRPr>
          </a:p>
          <a:p>
            <a:pPr marL="12699">
              <a:spcBef>
                <a:spcPts val="95"/>
              </a:spcBef>
            </a:pPr>
            <a:r>
              <a:rPr lang="en-US" sz="2800" dirty="0">
                <a:solidFill>
                  <a:srgbClr val="3232FF"/>
                </a:solidFill>
                <a:latin typeface="Arial"/>
                <a:cs typeface="Arial"/>
              </a:rPr>
              <a:t>2. </a:t>
            </a:r>
            <a:r>
              <a:rPr lang="en-US" sz="2800" spc="-4" dirty="0">
                <a:solidFill>
                  <a:srgbClr val="3232FF"/>
                </a:solidFill>
                <a:latin typeface="Arial"/>
                <a:cs typeface="Arial"/>
              </a:rPr>
              <a:t>Brainstorming</a:t>
            </a:r>
            <a:r>
              <a:rPr lang="en-US" sz="2800" spc="-140" dirty="0">
                <a:solidFill>
                  <a:srgbClr val="3232FF"/>
                </a:solidFill>
                <a:latin typeface="Arial"/>
                <a:cs typeface="Arial"/>
              </a:rPr>
              <a:t> </a:t>
            </a:r>
            <a:r>
              <a:rPr lang="en-US" sz="2800" dirty="0">
                <a:solidFill>
                  <a:srgbClr val="3232FF"/>
                </a:solidFill>
                <a:latin typeface="Arial"/>
                <a:cs typeface="Arial"/>
              </a:rPr>
              <a:t>Sessions</a:t>
            </a:r>
          </a:p>
          <a:p>
            <a:pPr marL="12699">
              <a:spcBef>
                <a:spcPts val="95"/>
              </a:spcBef>
            </a:pPr>
            <a:endParaRPr lang="en-US" sz="2800" dirty="0">
              <a:solidFill>
                <a:srgbClr val="3232FF"/>
              </a:solidFill>
              <a:latin typeface="Arial"/>
              <a:cs typeface="Arial"/>
            </a:endParaRPr>
          </a:p>
          <a:p>
            <a:pPr marL="12699">
              <a:spcBef>
                <a:spcPts val="95"/>
              </a:spcBef>
            </a:pPr>
            <a:r>
              <a:rPr lang="en-US" sz="2800" spc="-4" dirty="0">
                <a:solidFill>
                  <a:srgbClr val="009900"/>
                </a:solidFill>
                <a:latin typeface="Arial"/>
                <a:cs typeface="Arial"/>
              </a:rPr>
              <a:t>3. Facilitated Application specification Techniques</a:t>
            </a:r>
            <a:r>
              <a:rPr lang="en-US" sz="2800" spc="70" dirty="0">
                <a:solidFill>
                  <a:srgbClr val="009900"/>
                </a:solidFill>
                <a:latin typeface="Arial"/>
                <a:cs typeface="Arial"/>
              </a:rPr>
              <a:t> </a:t>
            </a:r>
            <a:r>
              <a:rPr lang="en-US" sz="2800" spc="-4" dirty="0">
                <a:solidFill>
                  <a:srgbClr val="009900"/>
                </a:solidFill>
                <a:latin typeface="Arial"/>
                <a:cs typeface="Arial"/>
              </a:rPr>
              <a:t>(FAST)</a:t>
            </a:r>
          </a:p>
          <a:p>
            <a:pPr marL="12699">
              <a:spcBef>
                <a:spcPts val="95"/>
              </a:spcBef>
            </a:pPr>
            <a:endParaRPr lang="en-US" sz="2800" spc="-4" dirty="0">
              <a:solidFill>
                <a:srgbClr val="009900"/>
              </a:solidFill>
              <a:latin typeface="Arial"/>
              <a:cs typeface="Arial"/>
            </a:endParaRPr>
          </a:p>
          <a:p>
            <a:pPr marL="12699">
              <a:spcBef>
                <a:spcPts val="95"/>
              </a:spcBef>
            </a:pPr>
            <a:r>
              <a:rPr lang="en-US" sz="2800" dirty="0">
                <a:latin typeface="Arial"/>
                <a:cs typeface="Arial"/>
              </a:rPr>
              <a:t>4. </a:t>
            </a:r>
            <a:r>
              <a:rPr lang="en-US" sz="2800" spc="-4" dirty="0">
                <a:latin typeface="Arial"/>
                <a:cs typeface="Arial"/>
              </a:rPr>
              <a:t>Quality Function</a:t>
            </a:r>
            <a:r>
              <a:rPr lang="en-US" sz="2800" spc="-409" dirty="0">
                <a:latin typeface="Arial"/>
                <a:cs typeface="Arial"/>
              </a:rPr>
              <a:t> </a:t>
            </a:r>
            <a:r>
              <a:rPr lang="en-US" sz="2800" dirty="0">
                <a:latin typeface="Arial"/>
                <a:cs typeface="Arial"/>
              </a:rPr>
              <a:t>Deployment</a:t>
            </a:r>
          </a:p>
          <a:p>
            <a:pPr marL="12699">
              <a:spcBef>
                <a:spcPts val="95"/>
              </a:spcBef>
            </a:pPr>
            <a:endParaRPr lang="en-US" sz="4000" dirty="0">
              <a:latin typeface="Arial"/>
              <a:cs typeface="Arial"/>
            </a:endParaRPr>
          </a:p>
          <a:p>
            <a:pPr marL="12699">
              <a:spcBef>
                <a:spcPts val="95"/>
              </a:spcBef>
            </a:pPr>
            <a:r>
              <a:rPr lang="en-US" sz="4000" b="1" dirty="0">
                <a:solidFill>
                  <a:srgbClr val="653200"/>
                </a:solidFill>
                <a:latin typeface="Arial"/>
                <a:cs typeface="Arial"/>
              </a:rPr>
              <a:t>5. </a:t>
            </a:r>
            <a:r>
              <a:rPr lang="en-US" sz="4000" b="1" spc="-4" dirty="0">
                <a:solidFill>
                  <a:srgbClr val="653200"/>
                </a:solidFill>
                <a:latin typeface="Arial"/>
                <a:cs typeface="Arial"/>
              </a:rPr>
              <a:t>The Use Case</a:t>
            </a:r>
            <a:r>
              <a:rPr lang="en-US" sz="4000" b="1" spc="14" dirty="0">
                <a:solidFill>
                  <a:srgbClr val="653200"/>
                </a:solidFill>
                <a:latin typeface="Arial"/>
                <a:cs typeface="Arial"/>
              </a:rPr>
              <a:t> </a:t>
            </a:r>
            <a:r>
              <a:rPr lang="en-US" sz="4000" b="1" dirty="0">
                <a:solidFill>
                  <a:srgbClr val="653200"/>
                </a:solidFill>
                <a:latin typeface="Arial"/>
                <a:cs typeface="Arial"/>
              </a:rPr>
              <a:t>Approach</a:t>
            </a:r>
            <a:endParaRPr lang="en-US" sz="4000" b="1" dirty="0">
              <a:latin typeface="Arial"/>
              <a:cs typeface="Arial"/>
            </a:endParaRPr>
          </a:p>
          <a:p>
            <a:pPr marL="12699">
              <a:spcBef>
                <a:spcPts val="95"/>
              </a:spcBef>
            </a:pPr>
            <a:endParaRPr lang="en-US" sz="2800" dirty="0">
              <a:latin typeface="Arial"/>
              <a:cs typeface="Arial"/>
            </a:endParaRPr>
          </a:p>
          <a:p>
            <a:pPr marL="12699">
              <a:spcBef>
                <a:spcPts val="95"/>
              </a:spcBef>
            </a:pPr>
            <a:endParaRPr lang="en-US" sz="2800" dirty="0">
              <a:latin typeface="Arial"/>
              <a:cs typeface="Arial"/>
            </a:endParaRPr>
          </a:p>
          <a:p>
            <a:pPr marL="12699">
              <a:spcBef>
                <a:spcPts val="95"/>
              </a:spcBef>
            </a:pPr>
            <a:endParaRPr lang="en-US" sz="2800" dirty="0">
              <a:latin typeface="Arial"/>
              <a:cs typeface="Arial"/>
            </a:endParaRPr>
          </a:p>
          <a:p>
            <a:pPr marL="12699">
              <a:spcBef>
                <a:spcPts val="95"/>
              </a:spcBef>
            </a:pPr>
            <a:endParaRPr lang="en-US" sz="2800" b="1" spc="-4" dirty="0">
              <a:solidFill>
                <a:srgbClr val="FF6500"/>
              </a:solidFill>
              <a:latin typeface="Arial"/>
              <a:cs typeface="Arial"/>
            </a:endParaRPr>
          </a:p>
          <a:p>
            <a:pPr marL="12699">
              <a:spcBef>
                <a:spcPts val="95"/>
              </a:spcBef>
            </a:pPr>
            <a:endParaRPr sz="2800" dirty="0">
              <a:latin typeface="Arial"/>
              <a:cs typeface="Arial"/>
            </a:endParaRPr>
          </a:p>
        </p:txBody>
      </p:sp>
      <p:sp>
        <p:nvSpPr>
          <p:cNvPr id="7" name="object 7"/>
          <p:cNvSpPr txBox="1">
            <a:spLocks noGrp="1"/>
          </p:cNvSpPr>
          <p:nvPr>
            <p:ph type="title"/>
          </p:nvPr>
        </p:nvSpPr>
        <p:spPr>
          <a:xfrm>
            <a:off x="1422400" y="575323"/>
            <a:ext cx="4051935" cy="571144"/>
          </a:xfrm>
          <a:prstGeom prst="rect">
            <a:avLst/>
          </a:prstGeom>
        </p:spPr>
        <p:txBody>
          <a:bodyPr vert="horz" wrap="square" lIns="0" tIns="12699" rIns="0" bIns="0" rtlCol="0">
            <a:spAutoFit/>
          </a:bodyPr>
          <a:lstStyle/>
          <a:p>
            <a:pPr marL="12699">
              <a:spcBef>
                <a:spcPts val="100"/>
              </a:spcBef>
            </a:pPr>
            <a:r>
              <a:rPr sz="3600" b="1" spc="-295" dirty="0">
                <a:solidFill>
                  <a:schemeClr val="tx1"/>
                </a:solidFill>
              </a:rPr>
              <a:t>Requirements</a:t>
            </a:r>
            <a:r>
              <a:rPr sz="3600" b="1" spc="-181" dirty="0">
                <a:solidFill>
                  <a:schemeClr val="tx1"/>
                </a:solidFill>
              </a:rPr>
              <a:t> </a:t>
            </a:r>
            <a:r>
              <a:rPr sz="3600" b="1" spc="-165" dirty="0">
                <a:solidFill>
                  <a:schemeClr val="tx1"/>
                </a:solidFill>
              </a:rPr>
              <a:t>Elicitation</a:t>
            </a:r>
            <a:endParaRPr sz="3600" dirty="0">
              <a:solidFill>
                <a:schemeClr val="tx1"/>
              </a:solidFill>
            </a:endParaRPr>
          </a:p>
        </p:txBody>
      </p:sp>
      <p:sp>
        <p:nvSpPr>
          <p:cNvPr id="8" name="object 8"/>
          <p:cNvSpPr txBox="1"/>
          <p:nvPr/>
        </p:nvSpPr>
        <p:spPr>
          <a:xfrm>
            <a:off x="2796535" y="3696309"/>
            <a:ext cx="5715635" cy="1177218"/>
          </a:xfrm>
          <a:prstGeom prst="rect">
            <a:avLst/>
          </a:prstGeom>
        </p:spPr>
        <p:txBody>
          <a:bodyPr vert="horz" wrap="square" lIns="0" tIns="226033" rIns="0" bIns="0" rtlCol="0">
            <a:spAutoFit/>
          </a:bodyPr>
          <a:lstStyle/>
          <a:p>
            <a:pPr marL="12699">
              <a:spcBef>
                <a:spcPts val="1779"/>
              </a:spcBef>
            </a:pPr>
            <a:endParaRPr sz="2500">
              <a:latin typeface="Arial"/>
              <a:cs typeface="Arial"/>
            </a:endParaRPr>
          </a:p>
          <a:p>
            <a:pPr marL="520004" indent="-422226">
              <a:spcBef>
                <a:spcPts val="1430"/>
              </a:spcBef>
              <a:tabLst>
                <a:tab pos="520004" algn="l"/>
                <a:tab pos="520639" algn="l"/>
              </a:tabLst>
            </a:pPr>
            <a:endParaRPr sz="2500">
              <a:latin typeface="Arial"/>
              <a:cs typeface="Arial"/>
            </a:endParaRPr>
          </a:p>
        </p:txBody>
      </p:sp>
      <p:sp>
        <p:nvSpPr>
          <p:cNvPr id="11" name="object 11"/>
          <p:cNvSpPr/>
          <p:nvPr/>
        </p:nvSpPr>
        <p:spPr>
          <a:xfrm flipV="1">
            <a:off x="1270000" y="1149776"/>
            <a:ext cx="11582400" cy="99396"/>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12" name="object 12"/>
          <p:cNvSpPr txBox="1">
            <a:spLocks noGrp="1"/>
          </p:cNvSpPr>
          <p:nvPr>
            <p:ph type="sldNum" sz="quarter" idx="7"/>
          </p:nvPr>
        </p:nvSpPr>
        <p:spPr>
          <a:xfrm>
            <a:off x="13309600" y="7010400"/>
            <a:ext cx="249554" cy="192360"/>
          </a:xfrm>
          <a:prstGeom prst="rect">
            <a:avLst/>
          </a:prstGeom>
        </p:spPr>
        <p:txBody>
          <a:bodyPr vert="horz" wrap="square" lIns="0" tIns="0" rIns="0" bIns="0" rtlCol="0">
            <a:spAutoFit/>
          </a:bodyPr>
          <a:lstStyle/>
          <a:p>
            <a:pPr marL="25397"/>
            <a:r>
              <a:rPr lang="en-US" dirty="0"/>
              <a:t>4</a:t>
            </a:r>
            <a:endParaRPr dirty="0"/>
          </a:p>
        </p:txBody>
      </p:sp>
      <p:pic>
        <p:nvPicPr>
          <p:cNvPr id="9" name="Picture 4"/>
          <p:cNvPicPr>
            <a:picLocks noChangeAspect="1" noChangeArrowheads="1"/>
          </p:cNvPicPr>
          <p:nvPr/>
        </p:nvPicPr>
        <p:blipFill>
          <a:blip r:embed="rId2"/>
          <a:srcRect/>
          <a:stretch>
            <a:fillRect/>
          </a:stretch>
        </p:blipFill>
        <p:spPr bwMode="auto">
          <a:xfrm>
            <a:off x="12598342" y="41614"/>
            <a:ext cx="1212647" cy="83500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09801" y="1162809"/>
            <a:ext cx="8868403" cy="396902"/>
          </a:xfrm>
          <a:prstGeom prst="rect">
            <a:avLst/>
          </a:prstGeom>
        </p:spPr>
        <p:txBody>
          <a:bodyPr vert="horz" wrap="square" lIns="0" tIns="12063" rIns="0" bIns="0" rtlCol="0">
            <a:spAutoFit/>
          </a:bodyPr>
          <a:lstStyle/>
          <a:p>
            <a:pPr marL="12699">
              <a:spcBef>
                <a:spcPts val="1345"/>
              </a:spcBef>
            </a:pPr>
            <a:r>
              <a:rPr sz="2500" b="1" spc="-4" dirty="0">
                <a:latin typeface="Arial"/>
                <a:cs typeface="Arial"/>
              </a:rPr>
              <a:t>Use Case – give functional</a:t>
            </a:r>
            <a:r>
              <a:rPr sz="2500" b="1" spc="14" dirty="0">
                <a:latin typeface="Arial"/>
                <a:cs typeface="Arial"/>
              </a:rPr>
              <a:t> </a:t>
            </a:r>
            <a:r>
              <a:rPr sz="2500" b="1" spc="-4" dirty="0">
                <a:latin typeface="Arial"/>
                <a:cs typeface="Arial"/>
              </a:rPr>
              <a:t>view</a:t>
            </a:r>
            <a:endParaRPr sz="2500" b="1" dirty="0">
              <a:latin typeface="Arial"/>
              <a:cs typeface="Arial"/>
            </a:endParaRPr>
          </a:p>
        </p:txBody>
      </p:sp>
      <p:sp>
        <p:nvSpPr>
          <p:cNvPr id="5" name="object 5"/>
          <p:cNvSpPr txBox="1">
            <a:spLocks noGrp="1"/>
          </p:cNvSpPr>
          <p:nvPr>
            <p:ph type="title"/>
          </p:nvPr>
        </p:nvSpPr>
        <p:spPr>
          <a:xfrm>
            <a:off x="981815" y="363081"/>
            <a:ext cx="4874265" cy="566821"/>
          </a:xfrm>
          <a:prstGeom prst="rect">
            <a:avLst/>
          </a:prstGeom>
        </p:spPr>
        <p:txBody>
          <a:bodyPr vert="horz" wrap="square" lIns="0" tIns="12699" rIns="0" bIns="0" rtlCol="0">
            <a:spAutoFit/>
          </a:bodyPr>
          <a:lstStyle/>
          <a:p>
            <a:pPr marL="469845" lvl="1">
              <a:spcBef>
                <a:spcPts val="95"/>
              </a:spcBef>
            </a:pPr>
            <a:r>
              <a:rPr lang="en-US" sz="3600" b="1" i="1" spc="-4" dirty="0">
                <a:solidFill>
                  <a:schemeClr val="tx1"/>
                </a:solidFill>
                <a:latin typeface="Times New Roman" panose="02020603050405020304" pitchFamily="18" charset="0"/>
                <a:cs typeface="Times New Roman" panose="02020603050405020304" pitchFamily="18" charset="0"/>
              </a:rPr>
              <a:t> Use Case Diagram</a:t>
            </a:r>
            <a:endParaRPr lang="en-US" sz="3600" b="1" i="1" dirty="0">
              <a:solidFill>
                <a:schemeClr val="tx1"/>
              </a:solidFill>
              <a:latin typeface="Times New Roman" panose="02020603050405020304" pitchFamily="18" charset="0"/>
              <a:cs typeface="Times New Roman" panose="02020603050405020304" pitchFamily="18" charset="0"/>
            </a:endParaRPr>
          </a:p>
        </p:txBody>
      </p:sp>
      <p:sp>
        <p:nvSpPr>
          <p:cNvPr id="6" name="object 6"/>
          <p:cNvSpPr/>
          <p:nvPr/>
        </p:nvSpPr>
        <p:spPr>
          <a:xfrm flipV="1">
            <a:off x="1117600" y="855993"/>
            <a:ext cx="11430000" cy="210806"/>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9" name="object 9"/>
          <p:cNvSpPr txBox="1">
            <a:spLocks noGrp="1"/>
          </p:cNvSpPr>
          <p:nvPr>
            <p:ph type="sldNum" sz="quarter" idx="7"/>
          </p:nvPr>
        </p:nvSpPr>
        <p:spPr>
          <a:xfrm>
            <a:off x="13385800" y="7205374"/>
            <a:ext cx="249554" cy="192360"/>
          </a:xfrm>
          <a:prstGeom prst="rect">
            <a:avLst/>
          </a:prstGeom>
        </p:spPr>
        <p:txBody>
          <a:bodyPr vert="horz" wrap="square" lIns="0" tIns="0" rIns="0" bIns="0" rtlCol="0">
            <a:spAutoFit/>
          </a:bodyPr>
          <a:lstStyle/>
          <a:p>
            <a:pPr marL="25397"/>
            <a:r>
              <a:rPr lang="en-US" dirty="0"/>
              <a:t>5</a:t>
            </a:r>
            <a:endParaRPr dirty="0"/>
          </a:p>
        </p:txBody>
      </p:sp>
      <p:pic>
        <p:nvPicPr>
          <p:cNvPr id="10" name="Picture 9"/>
          <p:cNvPicPr>
            <a:picLocks noChangeAspect="1" noChangeArrowheads="1"/>
          </p:cNvPicPr>
          <p:nvPr/>
        </p:nvPicPr>
        <p:blipFill>
          <a:blip r:embed="rId2"/>
          <a:srcRect/>
          <a:stretch>
            <a:fillRect/>
          </a:stretch>
        </p:blipFill>
        <p:spPr bwMode="auto">
          <a:xfrm>
            <a:off x="12683385" y="46002"/>
            <a:ext cx="1113797" cy="847535"/>
          </a:xfrm>
          <a:prstGeom prst="rect">
            <a:avLst/>
          </a:prstGeom>
          <a:noFill/>
          <a:ln w="9525">
            <a:noFill/>
            <a:miter lim="800000"/>
            <a:headEnd/>
            <a:tailEnd/>
          </a:ln>
        </p:spPr>
      </p:pic>
      <p:sp>
        <p:nvSpPr>
          <p:cNvPr id="12" name="Rectangle 11"/>
          <p:cNvSpPr/>
          <p:nvPr/>
        </p:nvSpPr>
        <p:spPr>
          <a:xfrm>
            <a:off x="1117600" y="1828486"/>
            <a:ext cx="11811000" cy="1371914"/>
          </a:xfrm>
          <a:prstGeom prst="rect">
            <a:avLst/>
          </a:prstGeom>
        </p:spPr>
        <p:txBody>
          <a:bodyPr wrap="square">
            <a:spAutoFit/>
          </a:bodyPr>
          <a:lstStyle/>
          <a:p>
            <a:pPr marL="292700" marR="5080" indent="-26031" algn="just">
              <a:lnSpc>
                <a:spcPct val="99800"/>
              </a:lnSpc>
              <a:spcBef>
                <a:spcPts val="1445"/>
              </a:spcBef>
            </a:pPr>
            <a:r>
              <a:rPr lang="en-US" sz="2400" spc="-4" dirty="0">
                <a:solidFill>
                  <a:srgbClr val="C00000"/>
                </a:solidFill>
                <a:latin typeface="Arial"/>
                <a:cs typeface="Arial"/>
              </a:rPr>
              <a:t>Use case diagrams are graphical representations, captures who (actor) does what (interaction)  with the system, without dealing  with system</a:t>
            </a:r>
            <a:r>
              <a:rPr lang="en-US" sz="2400" spc="10" dirty="0">
                <a:solidFill>
                  <a:srgbClr val="C00000"/>
                </a:solidFill>
                <a:latin typeface="Arial"/>
                <a:cs typeface="Arial"/>
              </a:rPr>
              <a:t> </a:t>
            </a:r>
            <a:r>
              <a:rPr lang="en-US" sz="2400" spc="-4" dirty="0">
                <a:solidFill>
                  <a:srgbClr val="C00000"/>
                </a:solidFill>
                <a:latin typeface="Arial"/>
                <a:cs typeface="Arial"/>
              </a:rPr>
              <a:t>internals.</a:t>
            </a:r>
            <a:endParaRPr lang="en-US" sz="2400" dirty="0">
              <a:solidFill>
                <a:srgbClr val="C00000"/>
              </a:solidFill>
              <a:latin typeface="Arial"/>
              <a:cs typeface="Arial"/>
            </a:endParaRPr>
          </a:p>
          <a:p>
            <a:pPr marL="12699" marR="1033659" algn="ctr">
              <a:lnSpc>
                <a:spcPct val="170000"/>
              </a:lnSpc>
            </a:pPr>
            <a:endParaRPr lang="en-US" sz="2400" spc="-160" dirty="0">
              <a:latin typeface="Arial" panose="020B0604020202020204" pitchFamily="34" charset="0"/>
              <a:cs typeface="Arial" panose="020B0604020202020204" pitchFamily="34" charset="0"/>
            </a:endParaRPr>
          </a:p>
        </p:txBody>
      </p:sp>
      <p:sp>
        <p:nvSpPr>
          <p:cNvPr id="13" name="Rectangle 12"/>
          <p:cNvSpPr/>
          <p:nvPr/>
        </p:nvSpPr>
        <p:spPr>
          <a:xfrm>
            <a:off x="1596024" y="3200400"/>
            <a:ext cx="10854152" cy="3800784"/>
          </a:xfrm>
          <a:prstGeom prst="rect">
            <a:avLst/>
          </a:prstGeom>
        </p:spPr>
        <p:txBody>
          <a:bodyPr wrap="square">
            <a:spAutoFit/>
          </a:bodyPr>
          <a:lstStyle/>
          <a:p>
            <a:pPr marL="298450" marR="203835" indent="-285750" algn="just">
              <a:lnSpc>
                <a:spcPct val="113199"/>
              </a:lnSpc>
              <a:spcBef>
                <a:spcPts val="100"/>
              </a:spcBef>
              <a:buFont typeface="Arial" panose="020B0604020202020204" pitchFamily="34" charset="0"/>
              <a:buChar char="•"/>
            </a:pPr>
            <a:r>
              <a:rPr lang="en-US" sz="2400" dirty="0">
                <a:latin typeface="Arial" panose="020B0604020202020204" pitchFamily="34" charset="0"/>
                <a:cs typeface="Arial" panose="020B0604020202020204" pitchFamily="34" charset="0"/>
              </a:rPr>
              <a:t>Depict the behavior of the system, as it appears to an outside user. </a:t>
            </a:r>
          </a:p>
          <a:p>
            <a:pPr marL="12700" marR="203835" algn="just">
              <a:lnSpc>
                <a:spcPct val="113199"/>
              </a:lnSpc>
              <a:spcBef>
                <a:spcPts val="100"/>
              </a:spcBef>
            </a:pPr>
            <a:r>
              <a:rPr lang="en-US" sz="2400" dirty="0">
                <a:latin typeface="Arial" panose="020B0604020202020204" pitchFamily="34" charset="0"/>
                <a:cs typeface="Arial" panose="020B0604020202020204" pitchFamily="34" charset="0"/>
              </a:rPr>
              <a:t> </a:t>
            </a:r>
          </a:p>
          <a:p>
            <a:pPr marL="298450" marR="203835" indent="-285750" algn="just">
              <a:lnSpc>
                <a:spcPct val="113199"/>
              </a:lnSpc>
              <a:spcBef>
                <a:spcPts val="100"/>
              </a:spcBef>
              <a:buFont typeface="Arial" panose="020B0604020202020204" pitchFamily="34" charset="0"/>
              <a:buChar char="•"/>
            </a:pPr>
            <a:r>
              <a:rPr lang="en-US" sz="2400" dirty="0">
                <a:latin typeface="Arial" panose="020B0604020202020204" pitchFamily="34" charset="0"/>
                <a:cs typeface="Arial" panose="020B0604020202020204" pitchFamily="34" charset="0"/>
              </a:rPr>
              <a:t>Describe the functionality and users (actors) of the system.</a:t>
            </a:r>
          </a:p>
          <a:p>
            <a:pPr marL="12700" marR="203835" algn="just">
              <a:lnSpc>
                <a:spcPct val="113199"/>
              </a:lnSpc>
              <a:spcBef>
                <a:spcPts val="100"/>
              </a:spcBef>
            </a:pPr>
            <a:endParaRPr lang="en-US" sz="2400" dirty="0">
              <a:latin typeface="Arial" panose="020B0604020202020204" pitchFamily="34" charset="0"/>
              <a:cs typeface="Arial" panose="020B0604020202020204" pitchFamily="34" charset="0"/>
            </a:endParaRPr>
          </a:p>
          <a:p>
            <a:pPr marL="298450" marR="5080" indent="-285750" algn="just">
              <a:lnSpc>
                <a:spcPct val="100000"/>
              </a:lnSpc>
              <a:spcBef>
                <a:spcPts val="370"/>
              </a:spcBef>
              <a:buFont typeface="Arial" panose="020B0604020202020204" pitchFamily="34" charset="0"/>
              <a:buChar char="•"/>
            </a:pPr>
            <a:r>
              <a:rPr lang="en-US" sz="2400" dirty="0">
                <a:latin typeface="Arial" panose="020B0604020202020204" pitchFamily="34" charset="0"/>
                <a:cs typeface="Arial" panose="020B0604020202020204" pitchFamily="34" charset="0"/>
              </a:rPr>
              <a:t>Show the relationships between the actors that use the system, the use cases (functionality) they use, and the relationship between different use cases.</a:t>
            </a:r>
          </a:p>
          <a:p>
            <a:pPr marL="298450" marR="5080" indent="-285750" algn="just">
              <a:lnSpc>
                <a:spcPct val="100000"/>
              </a:lnSpc>
              <a:spcBef>
                <a:spcPts val="370"/>
              </a:spcBef>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98450" indent="-285750" algn="just">
              <a:lnSpc>
                <a:spcPct val="100000"/>
              </a:lnSpc>
              <a:spcBef>
                <a:spcPts val="370"/>
              </a:spcBef>
              <a:buFont typeface="Arial" panose="020B0604020202020204" pitchFamily="34" charset="0"/>
              <a:buChar char="•"/>
            </a:pPr>
            <a:r>
              <a:rPr lang="en-US" sz="2400" dirty="0">
                <a:latin typeface="Arial" panose="020B0604020202020204" pitchFamily="34" charset="0"/>
                <a:cs typeface="Arial" panose="020B0604020202020204" pitchFamily="34" charset="0"/>
              </a:rPr>
              <a:t>Illustrate the developer’s understanding of the user’s requirements.</a:t>
            </a:r>
            <a:endParaRPr lang="en-US" sz="2400" spc="-4"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1000"/>
                                        <p:tgtEl>
                                          <p:spTgt spid="12">
                                            <p:txEl>
                                              <p:pRg st="0" end="0"/>
                                            </p:txEl>
                                          </p:spTgt>
                                        </p:tgtEl>
                                      </p:cBhvr>
                                    </p:animEffect>
                                    <p:anim calcmode="lin" valueType="num">
                                      <p:cBhvr>
                                        <p:cTn id="2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1000"/>
                                        <p:tgtEl>
                                          <p:spTgt spid="13">
                                            <p:txEl>
                                              <p:pRg st="0" end="0"/>
                                            </p:txEl>
                                          </p:spTgt>
                                        </p:tgtEl>
                                      </p:cBhvr>
                                    </p:animEffect>
                                    <p:anim calcmode="lin" valueType="num">
                                      <p:cBhvr>
                                        <p:cTn id="27"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fade">
                                      <p:cBhvr>
                                        <p:cTn id="33" dur="1000"/>
                                        <p:tgtEl>
                                          <p:spTgt spid="13">
                                            <p:txEl>
                                              <p:pRg st="1" end="1"/>
                                            </p:txEl>
                                          </p:spTgt>
                                        </p:tgtEl>
                                      </p:cBhvr>
                                    </p:animEffect>
                                    <p:anim calcmode="lin" valueType="num">
                                      <p:cBhvr>
                                        <p:cTn id="34"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xEl>
                                              <p:pRg st="2" end="2"/>
                                            </p:txEl>
                                          </p:spTgt>
                                        </p:tgtEl>
                                        <p:attrNameLst>
                                          <p:attrName>style.visibility</p:attrName>
                                        </p:attrNameLst>
                                      </p:cBhvr>
                                      <p:to>
                                        <p:strVal val="visible"/>
                                      </p:to>
                                    </p:set>
                                    <p:animEffect transition="in" filter="fade">
                                      <p:cBhvr>
                                        <p:cTn id="40" dur="1000"/>
                                        <p:tgtEl>
                                          <p:spTgt spid="13">
                                            <p:txEl>
                                              <p:pRg st="2" end="2"/>
                                            </p:txEl>
                                          </p:spTgt>
                                        </p:tgtEl>
                                      </p:cBhvr>
                                    </p:animEffect>
                                    <p:anim calcmode="lin" valueType="num">
                                      <p:cBhvr>
                                        <p:cTn id="41"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animEffect transition="in" filter="fade">
                                      <p:cBhvr>
                                        <p:cTn id="47" dur="1000"/>
                                        <p:tgtEl>
                                          <p:spTgt spid="13">
                                            <p:txEl>
                                              <p:pRg st="4" end="4"/>
                                            </p:txEl>
                                          </p:spTgt>
                                        </p:tgtEl>
                                      </p:cBhvr>
                                    </p:animEffect>
                                    <p:anim calcmode="lin" valueType="num">
                                      <p:cBhvr>
                                        <p:cTn id="4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3">
                                            <p:txEl>
                                              <p:pRg st="6" end="6"/>
                                            </p:txEl>
                                          </p:spTgt>
                                        </p:tgtEl>
                                        <p:attrNameLst>
                                          <p:attrName>style.visibility</p:attrName>
                                        </p:attrNameLst>
                                      </p:cBhvr>
                                      <p:to>
                                        <p:strVal val="visible"/>
                                      </p:to>
                                    </p:set>
                                    <p:animEffect transition="in" filter="fade">
                                      <p:cBhvr>
                                        <p:cTn id="54" dur="1000"/>
                                        <p:tgtEl>
                                          <p:spTgt spid="13">
                                            <p:txEl>
                                              <p:pRg st="6" end="6"/>
                                            </p:txEl>
                                          </p:spTgt>
                                        </p:tgtEl>
                                      </p:cBhvr>
                                    </p:animEffect>
                                    <p:anim calcmode="lin" valueType="num">
                                      <p:cBhvr>
                                        <p:cTn id="55"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3780" y="850134"/>
            <a:ext cx="11430000" cy="2697525"/>
          </a:xfrm>
          <a:prstGeom prst="rect">
            <a:avLst/>
          </a:prstGeom>
        </p:spPr>
        <p:txBody>
          <a:bodyPr vert="horz" wrap="square" lIns="0" tIns="67302" rIns="0" bIns="0" rtlCol="0">
            <a:spAutoFit/>
          </a:bodyPr>
          <a:lstStyle/>
          <a:p>
            <a:pPr marL="25400">
              <a:lnSpc>
                <a:spcPct val="100000"/>
              </a:lnSpc>
              <a:spcBef>
                <a:spcPts val="800"/>
              </a:spcBef>
              <a:tabLst>
                <a:tab pos="368300" algn="l"/>
              </a:tabLst>
            </a:pPr>
            <a:endParaRPr lang="en-US" sz="2400" b="1" dirty="0">
              <a:latin typeface="Arial" panose="020B0604020202020204" pitchFamily="34" charset="0"/>
              <a:cs typeface="Arial" panose="020B0604020202020204" pitchFamily="34" charset="0"/>
            </a:endParaRPr>
          </a:p>
          <a:p>
            <a:pPr marL="469900" marR="1250315" indent="-457200">
              <a:lnSpc>
                <a:spcPct val="120800"/>
              </a:lnSpc>
              <a:spcBef>
                <a:spcPts val="100"/>
              </a:spcBef>
              <a:buFont typeface="Arial" panose="020B0604020202020204" pitchFamily="34" charset="0"/>
              <a:buChar char="•"/>
            </a:pPr>
            <a:r>
              <a:rPr lang="en-US" sz="2400" b="1" dirty="0">
                <a:latin typeface="Arial" panose="020B0604020202020204" pitchFamily="34" charset="0"/>
                <a:cs typeface="Arial" panose="020B0604020202020204" pitchFamily="34" charset="0"/>
              </a:rPr>
              <a:t>Actor</a:t>
            </a:r>
            <a:r>
              <a:rPr lang="en-US" sz="2400" dirty="0">
                <a:latin typeface="Arial" panose="020B0604020202020204" pitchFamily="34" charset="0"/>
                <a:cs typeface="Arial" panose="020B0604020202020204" pitchFamily="34" charset="0"/>
              </a:rPr>
              <a:t> : Who interacts with the system</a:t>
            </a:r>
          </a:p>
          <a:p>
            <a:pPr marL="469900" marR="1250315" indent="-457200">
              <a:lnSpc>
                <a:spcPct val="120800"/>
              </a:lnSpc>
              <a:spcBef>
                <a:spcPts val="100"/>
              </a:spcBef>
              <a:buFont typeface="Arial" panose="020B0604020202020204" pitchFamily="34" charset="0"/>
              <a:buChar char="•"/>
            </a:pPr>
            <a:r>
              <a:rPr lang="en-US" sz="2400" b="1" dirty="0">
                <a:latin typeface="Arial" panose="020B0604020202020204" pitchFamily="34" charset="0"/>
                <a:cs typeface="Arial" panose="020B0604020202020204" pitchFamily="34" charset="0"/>
              </a:rPr>
              <a:t>Use case : </a:t>
            </a:r>
            <a:r>
              <a:rPr lang="en-US" sz="2400" dirty="0">
                <a:latin typeface="Arial" panose="020B0604020202020204" pitchFamily="34" charset="0"/>
                <a:cs typeface="Arial" panose="020B0604020202020204" pitchFamily="34" charset="0"/>
              </a:rPr>
              <a:t>Functionality and services provided by the system</a:t>
            </a:r>
          </a:p>
          <a:p>
            <a:pPr marL="469900" marR="5080" indent="-457200">
              <a:lnSpc>
                <a:spcPct val="120500"/>
              </a:lnSpc>
              <a:spcBef>
                <a:spcPts val="10"/>
              </a:spcBef>
              <a:buFont typeface="Arial" panose="020B0604020202020204" pitchFamily="34" charset="0"/>
              <a:buChar char="•"/>
            </a:pPr>
            <a:r>
              <a:rPr lang="en-US" sz="2400" b="1" dirty="0">
                <a:latin typeface="Arial" panose="020B0604020202020204" pitchFamily="34" charset="0"/>
                <a:cs typeface="Arial" panose="020B0604020202020204" pitchFamily="34" charset="0"/>
              </a:rPr>
              <a:t>Relationship : </a:t>
            </a:r>
            <a:r>
              <a:rPr lang="en-US" sz="2400" dirty="0">
                <a:latin typeface="Arial" panose="020B0604020202020204" pitchFamily="34" charset="0"/>
                <a:cs typeface="Arial" panose="020B0604020202020204" pitchFamily="34" charset="0"/>
              </a:rPr>
              <a:t>Relation between actor and use cases</a:t>
            </a:r>
          </a:p>
          <a:p>
            <a:pPr marL="469900" marR="5080" indent="-457200">
              <a:lnSpc>
                <a:spcPct val="120500"/>
              </a:lnSpc>
              <a:spcBef>
                <a:spcPts val="10"/>
              </a:spcBef>
              <a:buFont typeface="Arial" panose="020B0604020202020204" pitchFamily="34" charset="0"/>
              <a:buChar char="•"/>
            </a:pPr>
            <a:r>
              <a:rPr lang="en-US" sz="2400" b="1" dirty="0">
                <a:latin typeface="Arial" panose="020B0604020202020204" pitchFamily="34" charset="0"/>
                <a:cs typeface="Arial" panose="020B0604020202020204" pitchFamily="34" charset="0"/>
              </a:rPr>
              <a:t>System boundary</a:t>
            </a:r>
            <a:r>
              <a:rPr lang="en-US" sz="2400" dirty="0">
                <a:latin typeface="Arial" panose="020B0604020202020204" pitchFamily="34" charset="0"/>
                <a:cs typeface="Arial" panose="020B0604020202020204" pitchFamily="34" charset="0"/>
              </a:rPr>
              <a:t> </a:t>
            </a:r>
          </a:p>
          <a:p>
            <a:pPr marL="12700" marR="5080">
              <a:lnSpc>
                <a:spcPct val="120500"/>
              </a:lnSpc>
              <a:spcBef>
                <a:spcPts val="10"/>
              </a:spcBef>
            </a:pPr>
            <a:endParaRPr lang="en-US" sz="2400" b="1" dirty="0">
              <a:latin typeface="Arial" panose="020B0604020202020204" pitchFamily="34" charset="0"/>
              <a:cs typeface="Arial" panose="020B0604020202020204" pitchFamily="34" charset="0"/>
            </a:endParaRPr>
          </a:p>
        </p:txBody>
      </p:sp>
      <p:sp>
        <p:nvSpPr>
          <p:cNvPr id="5" name="object 5"/>
          <p:cNvSpPr txBox="1">
            <a:spLocks noGrp="1"/>
          </p:cNvSpPr>
          <p:nvPr>
            <p:ph type="title"/>
          </p:nvPr>
        </p:nvSpPr>
        <p:spPr>
          <a:xfrm>
            <a:off x="1271301" y="377532"/>
            <a:ext cx="9982200" cy="1120819"/>
          </a:xfrm>
          <a:prstGeom prst="rect">
            <a:avLst/>
          </a:prstGeom>
        </p:spPr>
        <p:txBody>
          <a:bodyPr vert="horz" wrap="square" lIns="0" tIns="12699" rIns="0" bIns="0" rtlCol="0">
            <a:spAutoFit/>
          </a:bodyPr>
          <a:lstStyle/>
          <a:p>
            <a:pPr marL="12699">
              <a:spcBef>
                <a:spcPts val="100"/>
              </a:spcBef>
            </a:pPr>
            <a:r>
              <a:rPr lang="en-US" sz="3600" b="1" spc="-4" dirty="0">
                <a:solidFill>
                  <a:schemeClr val="tx1"/>
                </a:solidFill>
                <a:latin typeface="Times New Roman" panose="02020603050405020304" pitchFamily="18"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Components of use case diagram</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endParaRPr sz="3600" dirty="0">
              <a:solidFill>
                <a:schemeClr val="tx1"/>
              </a:solidFill>
            </a:endParaRPr>
          </a:p>
        </p:txBody>
      </p:sp>
      <p:sp>
        <p:nvSpPr>
          <p:cNvPr id="6" name="object 6"/>
          <p:cNvSpPr/>
          <p:nvPr/>
        </p:nvSpPr>
        <p:spPr>
          <a:xfrm>
            <a:off x="1378607" y="1163073"/>
            <a:ext cx="11201400" cy="84845"/>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8" name="object 8"/>
          <p:cNvSpPr txBox="1">
            <a:spLocks noGrp="1"/>
          </p:cNvSpPr>
          <p:nvPr>
            <p:ph type="sldNum" sz="quarter" idx="7"/>
          </p:nvPr>
        </p:nvSpPr>
        <p:spPr>
          <a:xfrm>
            <a:off x="13217335" y="7190438"/>
            <a:ext cx="249554" cy="192360"/>
          </a:xfrm>
          <a:prstGeom prst="rect">
            <a:avLst/>
          </a:prstGeom>
        </p:spPr>
        <p:txBody>
          <a:bodyPr vert="horz" wrap="square" lIns="0" tIns="0" rIns="0" bIns="0" rtlCol="0">
            <a:spAutoFit/>
          </a:bodyPr>
          <a:lstStyle/>
          <a:p>
            <a:pPr marL="25397"/>
            <a:r>
              <a:rPr lang="en-US" dirty="0"/>
              <a:t>6</a:t>
            </a:r>
            <a:endParaRPr dirty="0"/>
          </a:p>
        </p:txBody>
      </p:sp>
      <p:pic>
        <p:nvPicPr>
          <p:cNvPr id="9" name="Picture 4"/>
          <p:cNvPicPr>
            <a:picLocks noChangeAspect="1" noChangeArrowheads="1"/>
          </p:cNvPicPr>
          <p:nvPr/>
        </p:nvPicPr>
        <p:blipFill>
          <a:blip r:embed="rId2"/>
          <a:srcRect/>
          <a:stretch>
            <a:fillRect/>
          </a:stretch>
        </p:blipFill>
        <p:spPr bwMode="auto">
          <a:xfrm>
            <a:off x="12609824" y="15130"/>
            <a:ext cx="1212647" cy="835004"/>
          </a:xfrm>
          <a:prstGeom prst="rect">
            <a:avLst/>
          </a:prstGeom>
          <a:noFill/>
          <a:ln w="9525">
            <a:noFill/>
            <a:miter lim="800000"/>
            <a:headEnd/>
            <a:tailEnd/>
          </a:ln>
        </p:spPr>
      </p:pic>
      <p:grpSp>
        <p:nvGrpSpPr>
          <p:cNvPr id="10" name="object 12"/>
          <p:cNvGrpSpPr/>
          <p:nvPr/>
        </p:nvGrpSpPr>
        <p:grpSpPr>
          <a:xfrm>
            <a:off x="8817179" y="2809881"/>
            <a:ext cx="4149725" cy="3362325"/>
            <a:chOff x="4796154" y="2818537"/>
            <a:chExt cx="4149725" cy="3362325"/>
          </a:xfrm>
        </p:grpSpPr>
        <p:sp>
          <p:nvSpPr>
            <p:cNvPr id="11" name="object 13"/>
            <p:cNvSpPr/>
            <p:nvPr/>
          </p:nvSpPr>
          <p:spPr>
            <a:xfrm>
              <a:off x="6095999" y="2823209"/>
              <a:ext cx="2844800" cy="3352800"/>
            </a:xfrm>
            <a:custGeom>
              <a:avLst/>
              <a:gdLst/>
              <a:ahLst/>
              <a:cxnLst/>
              <a:rect l="l" t="t" r="r" b="b"/>
              <a:pathLst>
                <a:path w="2844800" h="3352800">
                  <a:moveTo>
                    <a:pt x="1422400" y="3352800"/>
                  </a:moveTo>
                  <a:lnTo>
                    <a:pt x="0" y="3352800"/>
                  </a:lnTo>
                  <a:lnTo>
                    <a:pt x="0" y="0"/>
                  </a:lnTo>
                  <a:lnTo>
                    <a:pt x="2844800" y="0"/>
                  </a:lnTo>
                  <a:lnTo>
                    <a:pt x="2844800" y="3352800"/>
                  </a:lnTo>
                  <a:lnTo>
                    <a:pt x="1422400" y="3352800"/>
                  </a:lnTo>
                  <a:close/>
                </a:path>
                <a:path w="2844800" h="3352800">
                  <a:moveTo>
                    <a:pt x="1371600" y="382269"/>
                  </a:moveTo>
                  <a:lnTo>
                    <a:pt x="1439550" y="383570"/>
                  </a:lnTo>
                  <a:lnTo>
                    <a:pt x="1505007" y="387390"/>
                  </a:lnTo>
                  <a:lnTo>
                    <a:pt x="1567647" y="393608"/>
                  </a:lnTo>
                  <a:lnTo>
                    <a:pt x="1627144" y="402102"/>
                  </a:lnTo>
                  <a:lnTo>
                    <a:pt x="1683173" y="412749"/>
                  </a:lnTo>
                  <a:lnTo>
                    <a:pt x="1735409" y="425429"/>
                  </a:lnTo>
                  <a:lnTo>
                    <a:pt x="1783527" y="440019"/>
                  </a:lnTo>
                  <a:lnTo>
                    <a:pt x="1827201" y="456397"/>
                  </a:lnTo>
                  <a:lnTo>
                    <a:pt x="1866107" y="474441"/>
                  </a:lnTo>
                  <a:lnTo>
                    <a:pt x="1899920" y="494029"/>
                  </a:lnTo>
                  <a:lnTo>
                    <a:pt x="1950963" y="537352"/>
                  </a:lnTo>
                  <a:lnTo>
                    <a:pt x="1977732" y="585388"/>
                  </a:lnTo>
                  <a:lnTo>
                    <a:pt x="1981200" y="610869"/>
                  </a:lnTo>
                  <a:lnTo>
                    <a:pt x="1977732" y="636351"/>
                  </a:lnTo>
                  <a:lnTo>
                    <a:pt x="1950963" y="684387"/>
                  </a:lnTo>
                  <a:lnTo>
                    <a:pt x="1899920" y="727709"/>
                  </a:lnTo>
                  <a:lnTo>
                    <a:pt x="1866107" y="747298"/>
                  </a:lnTo>
                  <a:lnTo>
                    <a:pt x="1827201" y="765342"/>
                  </a:lnTo>
                  <a:lnTo>
                    <a:pt x="1783527" y="781720"/>
                  </a:lnTo>
                  <a:lnTo>
                    <a:pt x="1735409" y="796310"/>
                  </a:lnTo>
                  <a:lnTo>
                    <a:pt x="1683173" y="808989"/>
                  </a:lnTo>
                  <a:lnTo>
                    <a:pt x="1627144" y="819637"/>
                  </a:lnTo>
                  <a:lnTo>
                    <a:pt x="1567647" y="828131"/>
                  </a:lnTo>
                  <a:lnTo>
                    <a:pt x="1505007" y="834349"/>
                  </a:lnTo>
                  <a:lnTo>
                    <a:pt x="1439550" y="838169"/>
                  </a:lnTo>
                  <a:lnTo>
                    <a:pt x="1371600" y="839469"/>
                  </a:lnTo>
                  <a:lnTo>
                    <a:pt x="1303428" y="838169"/>
                  </a:lnTo>
                  <a:lnTo>
                    <a:pt x="1237810" y="834349"/>
                  </a:lnTo>
                  <a:lnTo>
                    <a:pt x="1175064" y="828131"/>
                  </a:lnTo>
                  <a:lnTo>
                    <a:pt x="1115509" y="819637"/>
                  </a:lnTo>
                  <a:lnTo>
                    <a:pt x="1059462" y="808989"/>
                  </a:lnTo>
                  <a:lnTo>
                    <a:pt x="1007242" y="796310"/>
                  </a:lnTo>
                  <a:lnTo>
                    <a:pt x="959167" y="781720"/>
                  </a:lnTo>
                  <a:lnTo>
                    <a:pt x="915555" y="765342"/>
                  </a:lnTo>
                  <a:lnTo>
                    <a:pt x="876726" y="747298"/>
                  </a:lnTo>
                  <a:lnTo>
                    <a:pt x="842997" y="727710"/>
                  </a:lnTo>
                  <a:lnTo>
                    <a:pt x="792114" y="684387"/>
                  </a:lnTo>
                  <a:lnTo>
                    <a:pt x="765452" y="636351"/>
                  </a:lnTo>
                  <a:lnTo>
                    <a:pt x="762000" y="610869"/>
                  </a:lnTo>
                  <a:lnTo>
                    <a:pt x="765452" y="585388"/>
                  </a:lnTo>
                  <a:lnTo>
                    <a:pt x="792114" y="537352"/>
                  </a:lnTo>
                  <a:lnTo>
                    <a:pt x="842997" y="494029"/>
                  </a:lnTo>
                  <a:lnTo>
                    <a:pt x="876726" y="474441"/>
                  </a:lnTo>
                  <a:lnTo>
                    <a:pt x="915555" y="456397"/>
                  </a:lnTo>
                  <a:lnTo>
                    <a:pt x="959167" y="440019"/>
                  </a:lnTo>
                  <a:lnTo>
                    <a:pt x="1007242" y="425429"/>
                  </a:lnTo>
                  <a:lnTo>
                    <a:pt x="1059462" y="412750"/>
                  </a:lnTo>
                  <a:lnTo>
                    <a:pt x="1115509" y="402102"/>
                  </a:lnTo>
                  <a:lnTo>
                    <a:pt x="1175064" y="393608"/>
                  </a:lnTo>
                  <a:lnTo>
                    <a:pt x="1237810" y="387390"/>
                  </a:lnTo>
                  <a:lnTo>
                    <a:pt x="1303428" y="383570"/>
                  </a:lnTo>
                  <a:lnTo>
                    <a:pt x="1371600" y="382269"/>
                  </a:lnTo>
                  <a:close/>
                </a:path>
                <a:path w="2844800" h="3352800">
                  <a:moveTo>
                    <a:pt x="762000" y="382269"/>
                  </a:moveTo>
                  <a:lnTo>
                    <a:pt x="762000" y="382269"/>
                  </a:lnTo>
                </a:path>
                <a:path w="2844800" h="3352800">
                  <a:moveTo>
                    <a:pt x="1981200" y="839469"/>
                  </a:moveTo>
                  <a:lnTo>
                    <a:pt x="1981200" y="839469"/>
                  </a:lnTo>
                </a:path>
                <a:path w="2844800" h="3352800">
                  <a:moveTo>
                    <a:pt x="1371600" y="1296670"/>
                  </a:moveTo>
                  <a:lnTo>
                    <a:pt x="1439550" y="1297970"/>
                  </a:lnTo>
                  <a:lnTo>
                    <a:pt x="1505007" y="1301790"/>
                  </a:lnTo>
                  <a:lnTo>
                    <a:pt x="1567647" y="1308008"/>
                  </a:lnTo>
                  <a:lnTo>
                    <a:pt x="1627144" y="1316502"/>
                  </a:lnTo>
                  <a:lnTo>
                    <a:pt x="1683173" y="1327150"/>
                  </a:lnTo>
                  <a:lnTo>
                    <a:pt x="1735409" y="1339829"/>
                  </a:lnTo>
                  <a:lnTo>
                    <a:pt x="1783527" y="1354419"/>
                  </a:lnTo>
                  <a:lnTo>
                    <a:pt x="1827201" y="1370797"/>
                  </a:lnTo>
                  <a:lnTo>
                    <a:pt x="1866107" y="1388841"/>
                  </a:lnTo>
                  <a:lnTo>
                    <a:pt x="1899920" y="1408429"/>
                  </a:lnTo>
                  <a:lnTo>
                    <a:pt x="1950963" y="1451752"/>
                  </a:lnTo>
                  <a:lnTo>
                    <a:pt x="1977732" y="1499788"/>
                  </a:lnTo>
                  <a:lnTo>
                    <a:pt x="1981200" y="1525270"/>
                  </a:lnTo>
                  <a:lnTo>
                    <a:pt x="1977732" y="1550751"/>
                  </a:lnTo>
                  <a:lnTo>
                    <a:pt x="1950963" y="1598787"/>
                  </a:lnTo>
                  <a:lnTo>
                    <a:pt x="1899920" y="1642109"/>
                  </a:lnTo>
                  <a:lnTo>
                    <a:pt x="1866107" y="1661698"/>
                  </a:lnTo>
                  <a:lnTo>
                    <a:pt x="1827201" y="1679742"/>
                  </a:lnTo>
                  <a:lnTo>
                    <a:pt x="1783527" y="1696120"/>
                  </a:lnTo>
                  <a:lnTo>
                    <a:pt x="1735409" y="1710710"/>
                  </a:lnTo>
                  <a:lnTo>
                    <a:pt x="1683173" y="1723390"/>
                  </a:lnTo>
                  <a:lnTo>
                    <a:pt x="1627144" y="1734037"/>
                  </a:lnTo>
                  <a:lnTo>
                    <a:pt x="1567647" y="1742531"/>
                  </a:lnTo>
                  <a:lnTo>
                    <a:pt x="1505007" y="1748749"/>
                  </a:lnTo>
                  <a:lnTo>
                    <a:pt x="1439550" y="1752569"/>
                  </a:lnTo>
                  <a:lnTo>
                    <a:pt x="1371600" y="1753870"/>
                  </a:lnTo>
                  <a:lnTo>
                    <a:pt x="1303428" y="1752569"/>
                  </a:lnTo>
                  <a:lnTo>
                    <a:pt x="1237810" y="1748749"/>
                  </a:lnTo>
                  <a:lnTo>
                    <a:pt x="1175064" y="1742531"/>
                  </a:lnTo>
                  <a:lnTo>
                    <a:pt x="1115509" y="1734037"/>
                  </a:lnTo>
                  <a:lnTo>
                    <a:pt x="1059462" y="1723389"/>
                  </a:lnTo>
                  <a:lnTo>
                    <a:pt x="1007242" y="1710710"/>
                  </a:lnTo>
                  <a:lnTo>
                    <a:pt x="959167" y="1696120"/>
                  </a:lnTo>
                  <a:lnTo>
                    <a:pt x="915555" y="1679742"/>
                  </a:lnTo>
                  <a:lnTo>
                    <a:pt x="876726" y="1661698"/>
                  </a:lnTo>
                  <a:lnTo>
                    <a:pt x="842997" y="1642109"/>
                  </a:lnTo>
                  <a:lnTo>
                    <a:pt x="792114" y="1598787"/>
                  </a:lnTo>
                  <a:lnTo>
                    <a:pt x="765452" y="1550751"/>
                  </a:lnTo>
                  <a:lnTo>
                    <a:pt x="762000" y="1525270"/>
                  </a:lnTo>
                  <a:lnTo>
                    <a:pt x="765452" y="1499788"/>
                  </a:lnTo>
                  <a:lnTo>
                    <a:pt x="792114" y="1451752"/>
                  </a:lnTo>
                  <a:lnTo>
                    <a:pt x="842997" y="1408429"/>
                  </a:lnTo>
                  <a:lnTo>
                    <a:pt x="876726" y="1388841"/>
                  </a:lnTo>
                  <a:lnTo>
                    <a:pt x="915555" y="1370797"/>
                  </a:lnTo>
                  <a:lnTo>
                    <a:pt x="959167" y="1354419"/>
                  </a:lnTo>
                  <a:lnTo>
                    <a:pt x="1007242" y="1339829"/>
                  </a:lnTo>
                  <a:lnTo>
                    <a:pt x="1059462" y="1327149"/>
                  </a:lnTo>
                  <a:lnTo>
                    <a:pt x="1115509" y="1316502"/>
                  </a:lnTo>
                  <a:lnTo>
                    <a:pt x="1175064" y="1308008"/>
                  </a:lnTo>
                  <a:lnTo>
                    <a:pt x="1237810" y="1301790"/>
                  </a:lnTo>
                  <a:lnTo>
                    <a:pt x="1303428" y="1297970"/>
                  </a:lnTo>
                  <a:lnTo>
                    <a:pt x="1371600" y="1296670"/>
                  </a:lnTo>
                  <a:close/>
                </a:path>
                <a:path w="2844800" h="3352800">
                  <a:moveTo>
                    <a:pt x="762000" y="1296670"/>
                  </a:moveTo>
                  <a:lnTo>
                    <a:pt x="762000" y="1296670"/>
                  </a:lnTo>
                </a:path>
                <a:path w="2844800" h="3352800">
                  <a:moveTo>
                    <a:pt x="1981200" y="1753870"/>
                  </a:moveTo>
                  <a:lnTo>
                    <a:pt x="1981200" y="1753870"/>
                  </a:lnTo>
                </a:path>
                <a:path w="2844800" h="3352800">
                  <a:moveTo>
                    <a:pt x="1371600" y="2287270"/>
                  </a:moveTo>
                  <a:lnTo>
                    <a:pt x="1439550" y="2288570"/>
                  </a:lnTo>
                  <a:lnTo>
                    <a:pt x="1505007" y="2292390"/>
                  </a:lnTo>
                  <a:lnTo>
                    <a:pt x="1567647" y="2298608"/>
                  </a:lnTo>
                  <a:lnTo>
                    <a:pt x="1627144" y="2307102"/>
                  </a:lnTo>
                  <a:lnTo>
                    <a:pt x="1683173" y="2317750"/>
                  </a:lnTo>
                  <a:lnTo>
                    <a:pt x="1735409" y="2330429"/>
                  </a:lnTo>
                  <a:lnTo>
                    <a:pt x="1783527" y="2345019"/>
                  </a:lnTo>
                  <a:lnTo>
                    <a:pt x="1827201" y="2361397"/>
                  </a:lnTo>
                  <a:lnTo>
                    <a:pt x="1866107" y="2379441"/>
                  </a:lnTo>
                  <a:lnTo>
                    <a:pt x="1899920" y="2399029"/>
                  </a:lnTo>
                  <a:lnTo>
                    <a:pt x="1950963" y="2442352"/>
                  </a:lnTo>
                  <a:lnTo>
                    <a:pt x="1977732" y="2490388"/>
                  </a:lnTo>
                  <a:lnTo>
                    <a:pt x="1981200" y="2515870"/>
                  </a:lnTo>
                  <a:lnTo>
                    <a:pt x="1977732" y="2541351"/>
                  </a:lnTo>
                  <a:lnTo>
                    <a:pt x="1950963" y="2589387"/>
                  </a:lnTo>
                  <a:lnTo>
                    <a:pt x="1899920" y="2632710"/>
                  </a:lnTo>
                  <a:lnTo>
                    <a:pt x="1866107" y="2652298"/>
                  </a:lnTo>
                  <a:lnTo>
                    <a:pt x="1827201" y="2670342"/>
                  </a:lnTo>
                  <a:lnTo>
                    <a:pt x="1783527" y="2686720"/>
                  </a:lnTo>
                  <a:lnTo>
                    <a:pt x="1735409" y="2701310"/>
                  </a:lnTo>
                  <a:lnTo>
                    <a:pt x="1683173" y="2713990"/>
                  </a:lnTo>
                  <a:lnTo>
                    <a:pt x="1627144" y="2724637"/>
                  </a:lnTo>
                  <a:lnTo>
                    <a:pt x="1567647" y="2733131"/>
                  </a:lnTo>
                  <a:lnTo>
                    <a:pt x="1505007" y="2739349"/>
                  </a:lnTo>
                  <a:lnTo>
                    <a:pt x="1439550" y="2743169"/>
                  </a:lnTo>
                  <a:lnTo>
                    <a:pt x="1371600" y="2744470"/>
                  </a:lnTo>
                  <a:lnTo>
                    <a:pt x="1303428" y="2743169"/>
                  </a:lnTo>
                  <a:lnTo>
                    <a:pt x="1237810" y="2739349"/>
                  </a:lnTo>
                  <a:lnTo>
                    <a:pt x="1175064" y="2733131"/>
                  </a:lnTo>
                  <a:lnTo>
                    <a:pt x="1115509" y="2724637"/>
                  </a:lnTo>
                  <a:lnTo>
                    <a:pt x="1059462" y="2713990"/>
                  </a:lnTo>
                  <a:lnTo>
                    <a:pt x="1007242" y="2701310"/>
                  </a:lnTo>
                  <a:lnTo>
                    <a:pt x="959167" y="2686720"/>
                  </a:lnTo>
                  <a:lnTo>
                    <a:pt x="915555" y="2670342"/>
                  </a:lnTo>
                  <a:lnTo>
                    <a:pt x="876726" y="2652298"/>
                  </a:lnTo>
                  <a:lnTo>
                    <a:pt x="842997" y="2632710"/>
                  </a:lnTo>
                  <a:lnTo>
                    <a:pt x="792114" y="2589387"/>
                  </a:lnTo>
                  <a:lnTo>
                    <a:pt x="765452" y="2541351"/>
                  </a:lnTo>
                  <a:lnTo>
                    <a:pt x="762000" y="2515870"/>
                  </a:lnTo>
                  <a:lnTo>
                    <a:pt x="765452" y="2490388"/>
                  </a:lnTo>
                  <a:lnTo>
                    <a:pt x="792114" y="2442352"/>
                  </a:lnTo>
                  <a:lnTo>
                    <a:pt x="842997" y="2399030"/>
                  </a:lnTo>
                  <a:lnTo>
                    <a:pt x="876726" y="2379441"/>
                  </a:lnTo>
                  <a:lnTo>
                    <a:pt x="915555" y="2361397"/>
                  </a:lnTo>
                  <a:lnTo>
                    <a:pt x="959167" y="2345019"/>
                  </a:lnTo>
                  <a:lnTo>
                    <a:pt x="1007242" y="2330429"/>
                  </a:lnTo>
                  <a:lnTo>
                    <a:pt x="1059462" y="2317750"/>
                  </a:lnTo>
                  <a:lnTo>
                    <a:pt x="1115509" y="2307102"/>
                  </a:lnTo>
                  <a:lnTo>
                    <a:pt x="1175064" y="2298608"/>
                  </a:lnTo>
                  <a:lnTo>
                    <a:pt x="1237810" y="2292390"/>
                  </a:lnTo>
                  <a:lnTo>
                    <a:pt x="1303428" y="2288570"/>
                  </a:lnTo>
                  <a:lnTo>
                    <a:pt x="1371600" y="2287270"/>
                  </a:lnTo>
                  <a:close/>
                </a:path>
                <a:path w="2844800" h="3352800">
                  <a:moveTo>
                    <a:pt x="762000" y="2287270"/>
                  </a:moveTo>
                  <a:lnTo>
                    <a:pt x="762000" y="2287270"/>
                  </a:lnTo>
                </a:path>
                <a:path w="2844800" h="3352800">
                  <a:moveTo>
                    <a:pt x="1981200" y="2744470"/>
                  </a:moveTo>
                  <a:lnTo>
                    <a:pt x="1981200" y="2744470"/>
                  </a:lnTo>
                </a:path>
              </a:pathLst>
            </a:custGeom>
            <a:ln w="9344">
              <a:solidFill>
                <a:srgbClr val="000000"/>
              </a:solidFill>
            </a:ln>
          </p:spPr>
          <p:txBody>
            <a:bodyPr wrap="square" lIns="0" tIns="0" rIns="0" bIns="0" rtlCol="0"/>
            <a:lstStyle/>
            <a:p>
              <a:endParaRPr/>
            </a:p>
          </p:txBody>
        </p:sp>
        <p:sp>
          <p:nvSpPr>
            <p:cNvPr id="12" name="object 14"/>
            <p:cNvSpPr/>
            <p:nvPr/>
          </p:nvSpPr>
          <p:spPr>
            <a:xfrm>
              <a:off x="4800599" y="3434079"/>
              <a:ext cx="1910080" cy="0"/>
            </a:xfrm>
            <a:custGeom>
              <a:avLst/>
              <a:gdLst/>
              <a:ahLst/>
              <a:cxnLst/>
              <a:rect l="l" t="t" r="r" b="b"/>
              <a:pathLst>
                <a:path w="1910079">
                  <a:moveTo>
                    <a:pt x="0" y="0"/>
                  </a:moveTo>
                  <a:lnTo>
                    <a:pt x="1910079" y="0"/>
                  </a:lnTo>
                </a:path>
              </a:pathLst>
            </a:custGeom>
            <a:ln w="8890">
              <a:solidFill>
                <a:srgbClr val="000000"/>
              </a:solidFill>
            </a:ln>
          </p:spPr>
          <p:txBody>
            <a:bodyPr wrap="square" lIns="0" tIns="0" rIns="0" bIns="0" rtlCol="0"/>
            <a:lstStyle/>
            <a:p>
              <a:endParaRPr/>
            </a:p>
          </p:txBody>
        </p:sp>
        <p:sp>
          <p:nvSpPr>
            <p:cNvPr id="13" name="object 15"/>
            <p:cNvSpPr/>
            <p:nvPr/>
          </p:nvSpPr>
          <p:spPr>
            <a:xfrm>
              <a:off x="6705600" y="3395979"/>
              <a:ext cx="76200" cy="74930"/>
            </a:xfrm>
            <a:custGeom>
              <a:avLst/>
              <a:gdLst/>
              <a:ahLst/>
              <a:cxnLst/>
              <a:rect l="l" t="t" r="r" b="b"/>
              <a:pathLst>
                <a:path w="76200" h="74929">
                  <a:moveTo>
                    <a:pt x="0" y="0"/>
                  </a:moveTo>
                  <a:lnTo>
                    <a:pt x="0" y="74930"/>
                  </a:lnTo>
                  <a:lnTo>
                    <a:pt x="76200" y="38100"/>
                  </a:lnTo>
                  <a:lnTo>
                    <a:pt x="0" y="0"/>
                  </a:lnTo>
                  <a:close/>
                </a:path>
              </a:pathLst>
            </a:custGeom>
            <a:solidFill>
              <a:srgbClr val="000000"/>
            </a:solidFill>
          </p:spPr>
          <p:txBody>
            <a:bodyPr wrap="square" lIns="0" tIns="0" rIns="0" bIns="0" rtlCol="0"/>
            <a:lstStyle/>
            <a:p>
              <a:endParaRPr/>
            </a:p>
          </p:txBody>
        </p:sp>
        <p:sp>
          <p:nvSpPr>
            <p:cNvPr id="14" name="object 16"/>
            <p:cNvSpPr/>
            <p:nvPr/>
          </p:nvSpPr>
          <p:spPr>
            <a:xfrm>
              <a:off x="4800599" y="3586479"/>
              <a:ext cx="1838960" cy="661670"/>
            </a:xfrm>
            <a:custGeom>
              <a:avLst/>
              <a:gdLst/>
              <a:ahLst/>
              <a:cxnLst/>
              <a:rect l="l" t="t" r="r" b="b"/>
              <a:pathLst>
                <a:path w="1838959" h="661670">
                  <a:moveTo>
                    <a:pt x="0" y="0"/>
                  </a:moveTo>
                  <a:lnTo>
                    <a:pt x="1838959" y="661670"/>
                  </a:lnTo>
                </a:path>
              </a:pathLst>
            </a:custGeom>
            <a:ln w="8889">
              <a:solidFill>
                <a:srgbClr val="000000"/>
              </a:solidFill>
            </a:ln>
          </p:spPr>
          <p:txBody>
            <a:bodyPr wrap="square" lIns="0" tIns="0" rIns="0" bIns="0" rtlCol="0"/>
            <a:lstStyle/>
            <a:p>
              <a:endParaRPr/>
            </a:p>
          </p:txBody>
        </p:sp>
        <p:sp>
          <p:nvSpPr>
            <p:cNvPr id="15" name="object 17"/>
            <p:cNvSpPr/>
            <p:nvPr/>
          </p:nvSpPr>
          <p:spPr>
            <a:xfrm>
              <a:off x="6621779" y="4211319"/>
              <a:ext cx="83820" cy="71120"/>
            </a:xfrm>
            <a:custGeom>
              <a:avLst/>
              <a:gdLst/>
              <a:ahLst/>
              <a:cxnLst/>
              <a:rect l="l" t="t" r="r" b="b"/>
              <a:pathLst>
                <a:path w="83820" h="71120">
                  <a:moveTo>
                    <a:pt x="25400" y="0"/>
                  </a:moveTo>
                  <a:lnTo>
                    <a:pt x="0" y="71119"/>
                  </a:lnTo>
                  <a:lnTo>
                    <a:pt x="83820" y="60959"/>
                  </a:lnTo>
                  <a:lnTo>
                    <a:pt x="25400" y="0"/>
                  </a:lnTo>
                  <a:close/>
                </a:path>
              </a:pathLst>
            </a:custGeom>
            <a:solidFill>
              <a:srgbClr val="000000"/>
            </a:solidFill>
          </p:spPr>
          <p:txBody>
            <a:bodyPr wrap="square" lIns="0" tIns="0" rIns="0" bIns="0" rtlCol="0"/>
            <a:lstStyle/>
            <a:p>
              <a:endParaRPr/>
            </a:p>
          </p:txBody>
        </p:sp>
        <p:sp>
          <p:nvSpPr>
            <p:cNvPr id="16" name="object 18"/>
            <p:cNvSpPr/>
            <p:nvPr/>
          </p:nvSpPr>
          <p:spPr>
            <a:xfrm>
              <a:off x="4800599" y="5339079"/>
              <a:ext cx="1910080" cy="0"/>
            </a:xfrm>
            <a:custGeom>
              <a:avLst/>
              <a:gdLst/>
              <a:ahLst/>
              <a:cxnLst/>
              <a:rect l="l" t="t" r="r" b="b"/>
              <a:pathLst>
                <a:path w="1910079">
                  <a:moveTo>
                    <a:pt x="0" y="0"/>
                  </a:moveTo>
                  <a:lnTo>
                    <a:pt x="1910079" y="0"/>
                  </a:lnTo>
                </a:path>
              </a:pathLst>
            </a:custGeom>
            <a:ln w="8890">
              <a:solidFill>
                <a:srgbClr val="000000"/>
              </a:solidFill>
            </a:ln>
          </p:spPr>
          <p:txBody>
            <a:bodyPr wrap="square" lIns="0" tIns="0" rIns="0" bIns="0" rtlCol="0"/>
            <a:lstStyle/>
            <a:p>
              <a:endParaRPr/>
            </a:p>
          </p:txBody>
        </p:sp>
        <p:sp>
          <p:nvSpPr>
            <p:cNvPr id="17" name="object 19"/>
            <p:cNvSpPr/>
            <p:nvPr/>
          </p:nvSpPr>
          <p:spPr>
            <a:xfrm>
              <a:off x="6705600" y="5300979"/>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18" name="object 6"/>
          <p:cNvGrpSpPr/>
          <p:nvPr/>
        </p:nvGrpSpPr>
        <p:grpSpPr>
          <a:xfrm>
            <a:off x="8418501" y="3213333"/>
            <a:ext cx="381000" cy="695325"/>
            <a:chOff x="4267200" y="3048407"/>
            <a:chExt cx="381000" cy="695325"/>
          </a:xfrm>
        </p:grpSpPr>
        <p:sp>
          <p:nvSpPr>
            <p:cNvPr id="19" name="object 7"/>
            <p:cNvSpPr/>
            <p:nvPr/>
          </p:nvSpPr>
          <p:spPr>
            <a:xfrm>
              <a:off x="4371747" y="3048407"/>
              <a:ext cx="199844" cy="164284"/>
            </a:xfrm>
            <a:prstGeom prst="rect">
              <a:avLst/>
            </a:prstGeom>
            <a:blipFill>
              <a:blip r:embed="rId3" cstate="print"/>
              <a:stretch>
                <a:fillRect/>
              </a:stretch>
            </a:blipFill>
          </p:spPr>
          <p:txBody>
            <a:bodyPr wrap="square" lIns="0" tIns="0" rIns="0" bIns="0" rtlCol="0"/>
            <a:lstStyle/>
            <a:p>
              <a:endParaRPr/>
            </a:p>
          </p:txBody>
        </p:sp>
        <p:sp>
          <p:nvSpPr>
            <p:cNvPr id="20" name="object 8"/>
            <p:cNvSpPr/>
            <p:nvPr/>
          </p:nvSpPr>
          <p:spPr>
            <a:xfrm>
              <a:off x="4267200" y="3208020"/>
              <a:ext cx="381000" cy="530860"/>
            </a:xfrm>
            <a:custGeom>
              <a:avLst/>
              <a:gdLst/>
              <a:ahLst/>
              <a:cxnLst/>
              <a:rect l="l" t="t" r="r" b="b"/>
              <a:pathLst>
                <a:path w="381000" h="530860">
                  <a:moveTo>
                    <a:pt x="190500" y="0"/>
                  </a:moveTo>
                  <a:lnTo>
                    <a:pt x="190500" y="287019"/>
                  </a:lnTo>
                </a:path>
                <a:path w="381000" h="530860">
                  <a:moveTo>
                    <a:pt x="0" y="132079"/>
                  </a:moveTo>
                  <a:lnTo>
                    <a:pt x="381000" y="132079"/>
                  </a:lnTo>
                </a:path>
                <a:path w="381000" h="530860">
                  <a:moveTo>
                    <a:pt x="190500" y="287019"/>
                  </a:moveTo>
                  <a:lnTo>
                    <a:pt x="54610" y="530859"/>
                  </a:lnTo>
                </a:path>
                <a:path w="381000" h="530860">
                  <a:moveTo>
                    <a:pt x="190500" y="287019"/>
                  </a:moveTo>
                  <a:lnTo>
                    <a:pt x="326389" y="530859"/>
                  </a:lnTo>
                </a:path>
              </a:pathLst>
            </a:custGeom>
            <a:ln w="9344">
              <a:solidFill>
                <a:srgbClr val="000000"/>
              </a:solidFill>
            </a:ln>
          </p:spPr>
          <p:txBody>
            <a:bodyPr wrap="square" lIns="0" tIns="0" rIns="0" bIns="0" rtlCol="0"/>
            <a:lstStyle/>
            <a:p>
              <a:endParaRPr/>
            </a:p>
          </p:txBody>
        </p:sp>
      </p:grpSp>
      <p:grpSp>
        <p:nvGrpSpPr>
          <p:cNvPr id="21" name="object 6"/>
          <p:cNvGrpSpPr/>
          <p:nvPr/>
        </p:nvGrpSpPr>
        <p:grpSpPr>
          <a:xfrm>
            <a:off x="8332548" y="4949102"/>
            <a:ext cx="381000" cy="695325"/>
            <a:chOff x="4267200" y="3048407"/>
            <a:chExt cx="381000" cy="695325"/>
          </a:xfrm>
        </p:grpSpPr>
        <p:sp>
          <p:nvSpPr>
            <p:cNvPr id="22" name="object 7"/>
            <p:cNvSpPr/>
            <p:nvPr/>
          </p:nvSpPr>
          <p:spPr>
            <a:xfrm>
              <a:off x="4371747" y="3048407"/>
              <a:ext cx="199844" cy="164284"/>
            </a:xfrm>
            <a:prstGeom prst="rect">
              <a:avLst/>
            </a:prstGeom>
            <a:blipFill>
              <a:blip r:embed="rId3" cstate="print"/>
              <a:stretch>
                <a:fillRect/>
              </a:stretch>
            </a:blipFill>
          </p:spPr>
          <p:txBody>
            <a:bodyPr wrap="square" lIns="0" tIns="0" rIns="0" bIns="0" rtlCol="0"/>
            <a:lstStyle/>
            <a:p>
              <a:endParaRPr/>
            </a:p>
          </p:txBody>
        </p:sp>
        <p:sp>
          <p:nvSpPr>
            <p:cNvPr id="23" name="object 8"/>
            <p:cNvSpPr/>
            <p:nvPr/>
          </p:nvSpPr>
          <p:spPr>
            <a:xfrm>
              <a:off x="4267200" y="3208020"/>
              <a:ext cx="381000" cy="530860"/>
            </a:xfrm>
            <a:custGeom>
              <a:avLst/>
              <a:gdLst/>
              <a:ahLst/>
              <a:cxnLst/>
              <a:rect l="l" t="t" r="r" b="b"/>
              <a:pathLst>
                <a:path w="381000" h="530860">
                  <a:moveTo>
                    <a:pt x="190500" y="0"/>
                  </a:moveTo>
                  <a:lnTo>
                    <a:pt x="190500" y="287019"/>
                  </a:lnTo>
                </a:path>
                <a:path w="381000" h="530860">
                  <a:moveTo>
                    <a:pt x="0" y="132079"/>
                  </a:moveTo>
                  <a:lnTo>
                    <a:pt x="381000" y="132079"/>
                  </a:lnTo>
                </a:path>
                <a:path w="381000" h="530860">
                  <a:moveTo>
                    <a:pt x="190500" y="287019"/>
                  </a:moveTo>
                  <a:lnTo>
                    <a:pt x="54610" y="530859"/>
                  </a:lnTo>
                </a:path>
                <a:path w="381000" h="530860">
                  <a:moveTo>
                    <a:pt x="190500" y="287019"/>
                  </a:moveTo>
                  <a:lnTo>
                    <a:pt x="326389" y="530859"/>
                  </a:lnTo>
                </a:path>
              </a:pathLst>
            </a:custGeom>
            <a:ln w="9344">
              <a:solidFill>
                <a:srgbClr val="000000"/>
              </a:solidFill>
            </a:ln>
          </p:spPr>
          <p:txBody>
            <a:bodyPr wrap="square" lIns="0" tIns="0" rIns="0" bIns="0" rtlCol="0"/>
            <a:lstStyle/>
            <a:p>
              <a:endParaRPr/>
            </a:p>
          </p:txBody>
        </p:sp>
      </p:grpSp>
      <p:sp>
        <p:nvSpPr>
          <p:cNvPr id="31" name="TextBox 30"/>
          <p:cNvSpPr txBox="1"/>
          <p:nvPr/>
        </p:nvSpPr>
        <p:spPr>
          <a:xfrm>
            <a:off x="11032867" y="3638376"/>
            <a:ext cx="120961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 case</a:t>
            </a:r>
          </a:p>
        </p:txBody>
      </p:sp>
      <p:sp>
        <p:nvSpPr>
          <p:cNvPr id="35" name="TextBox 34"/>
          <p:cNvSpPr txBox="1"/>
          <p:nvPr/>
        </p:nvSpPr>
        <p:spPr>
          <a:xfrm>
            <a:off x="10957393" y="4660130"/>
            <a:ext cx="1188719"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 case</a:t>
            </a:r>
          </a:p>
        </p:txBody>
      </p:sp>
      <p:sp>
        <p:nvSpPr>
          <p:cNvPr id="37" name="TextBox 36"/>
          <p:cNvSpPr txBox="1"/>
          <p:nvPr/>
        </p:nvSpPr>
        <p:spPr>
          <a:xfrm>
            <a:off x="11032867" y="5787461"/>
            <a:ext cx="121475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 case</a:t>
            </a:r>
          </a:p>
        </p:txBody>
      </p:sp>
      <p:sp>
        <p:nvSpPr>
          <p:cNvPr id="38" name="Rectangle 37"/>
          <p:cNvSpPr/>
          <p:nvPr/>
        </p:nvSpPr>
        <p:spPr>
          <a:xfrm>
            <a:off x="1327047" y="4038767"/>
            <a:ext cx="7395845" cy="2508379"/>
          </a:xfrm>
          <a:prstGeom prst="rect">
            <a:avLst/>
          </a:prstGeom>
        </p:spPr>
        <p:txBody>
          <a:bodyPr wrap="square">
            <a:spAutoFit/>
          </a:bodyPr>
          <a:lstStyle/>
          <a:p>
            <a:pPr marL="12699">
              <a:spcBef>
                <a:spcPts val="1525"/>
              </a:spcBef>
            </a:pPr>
            <a:r>
              <a:rPr lang="en-US" sz="2400" dirty="0">
                <a:solidFill>
                  <a:srgbClr val="993200"/>
                </a:solidFill>
                <a:latin typeface="Arial"/>
                <a:cs typeface="Arial"/>
              </a:rPr>
              <a:t>-- </a:t>
            </a:r>
            <a:r>
              <a:rPr lang="en-US" sz="2400" spc="-4" dirty="0">
                <a:solidFill>
                  <a:srgbClr val="993200"/>
                </a:solidFill>
                <a:latin typeface="Arial"/>
                <a:cs typeface="Arial"/>
              </a:rPr>
              <a:t>Actors </a:t>
            </a:r>
            <a:r>
              <a:rPr lang="en-US" sz="2400" spc="-10" dirty="0">
                <a:solidFill>
                  <a:srgbClr val="993200"/>
                </a:solidFill>
                <a:latin typeface="Arial"/>
                <a:cs typeface="Arial"/>
              </a:rPr>
              <a:t>appear </a:t>
            </a:r>
            <a:r>
              <a:rPr lang="en-US" sz="2400" spc="-4" dirty="0">
                <a:solidFill>
                  <a:srgbClr val="993200"/>
                </a:solidFill>
                <a:latin typeface="Arial"/>
                <a:cs typeface="Arial"/>
              </a:rPr>
              <a:t>outside the</a:t>
            </a:r>
            <a:r>
              <a:rPr lang="en-US" sz="2400" spc="35" dirty="0">
                <a:solidFill>
                  <a:srgbClr val="993200"/>
                </a:solidFill>
                <a:latin typeface="Arial"/>
                <a:cs typeface="Arial"/>
              </a:rPr>
              <a:t> </a:t>
            </a:r>
            <a:r>
              <a:rPr lang="en-US" sz="2400" spc="-4" dirty="0">
                <a:solidFill>
                  <a:srgbClr val="993200"/>
                </a:solidFill>
                <a:latin typeface="Arial"/>
                <a:cs typeface="Arial"/>
              </a:rPr>
              <a:t>rectangle.</a:t>
            </a:r>
          </a:p>
          <a:p>
            <a:pPr marL="12699">
              <a:spcBef>
                <a:spcPts val="1525"/>
              </a:spcBef>
            </a:pPr>
            <a:r>
              <a:rPr lang="en-US" sz="2400" spc="-4" dirty="0">
                <a:solidFill>
                  <a:srgbClr val="993200"/>
                </a:solidFill>
                <a:latin typeface="Arial"/>
                <a:cs typeface="Arial"/>
              </a:rPr>
              <a:t>-- </a:t>
            </a:r>
            <a:r>
              <a:rPr lang="en-US" sz="2400" spc="-4" dirty="0">
                <a:solidFill>
                  <a:srgbClr val="FF0000"/>
                </a:solidFill>
                <a:latin typeface="Arial"/>
                <a:cs typeface="Arial"/>
              </a:rPr>
              <a:t>Rectangular box represent the System</a:t>
            </a:r>
            <a:endParaRPr lang="en-US" sz="2400" dirty="0">
              <a:solidFill>
                <a:srgbClr val="FF0000"/>
              </a:solidFill>
              <a:latin typeface="Arial"/>
              <a:cs typeface="Arial"/>
            </a:endParaRPr>
          </a:p>
          <a:p>
            <a:pPr marL="12699">
              <a:spcBef>
                <a:spcPts val="1430"/>
              </a:spcBef>
            </a:pPr>
            <a:r>
              <a:rPr lang="en-US" sz="2400" spc="-4" dirty="0">
                <a:solidFill>
                  <a:srgbClr val="007F00"/>
                </a:solidFill>
                <a:latin typeface="Arial"/>
                <a:cs typeface="Arial"/>
              </a:rPr>
              <a:t>--Use cases within rectangle providing</a:t>
            </a:r>
            <a:r>
              <a:rPr lang="en-US" sz="2400" spc="45" dirty="0">
                <a:solidFill>
                  <a:srgbClr val="007F00"/>
                </a:solidFill>
                <a:latin typeface="Arial"/>
                <a:cs typeface="Arial"/>
              </a:rPr>
              <a:t> </a:t>
            </a:r>
            <a:r>
              <a:rPr lang="en-US" sz="2400" spc="-4" dirty="0">
                <a:solidFill>
                  <a:srgbClr val="007F00"/>
                </a:solidFill>
                <a:latin typeface="Arial"/>
                <a:cs typeface="Arial"/>
              </a:rPr>
              <a:t>functionality.</a:t>
            </a:r>
            <a:endParaRPr lang="en-US" sz="2400" dirty="0">
              <a:latin typeface="Arial"/>
              <a:cs typeface="Arial"/>
            </a:endParaRPr>
          </a:p>
          <a:p>
            <a:pPr marL="184763" marR="5080" indent="-172700">
              <a:lnSpc>
                <a:spcPts val="2870"/>
              </a:lnSpc>
              <a:spcBef>
                <a:spcPts val="1544"/>
              </a:spcBef>
            </a:pPr>
            <a:r>
              <a:rPr lang="en-US" sz="2400" spc="-4" dirty="0">
                <a:solidFill>
                  <a:srgbClr val="CC0065"/>
                </a:solidFill>
                <a:latin typeface="Arial"/>
                <a:cs typeface="Arial"/>
              </a:rPr>
              <a:t>--Relationship association is a solid </a:t>
            </a:r>
            <a:r>
              <a:rPr lang="en-US" sz="2400" dirty="0">
                <a:solidFill>
                  <a:srgbClr val="CC0065"/>
                </a:solidFill>
                <a:latin typeface="Arial"/>
                <a:cs typeface="Arial"/>
              </a:rPr>
              <a:t>line </a:t>
            </a:r>
            <a:r>
              <a:rPr lang="en-US" sz="2400" spc="-4" dirty="0">
                <a:solidFill>
                  <a:srgbClr val="CC0065"/>
                </a:solidFill>
                <a:latin typeface="Arial"/>
                <a:cs typeface="Arial"/>
              </a:rPr>
              <a:t>between actor </a:t>
            </a:r>
            <a:r>
              <a:rPr lang="en-US" sz="2400" dirty="0">
                <a:solidFill>
                  <a:srgbClr val="CC0065"/>
                </a:solidFill>
                <a:latin typeface="Arial"/>
                <a:cs typeface="Arial"/>
              </a:rPr>
              <a:t>&amp; </a:t>
            </a:r>
            <a:r>
              <a:rPr lang="en-US" sz="2400" spc="-4" dirty="0">
                <a:solidFill>
                  <a:srgbClr val="CC0065"/>
                </a:solidFill>
                <a:latin typeface="Arial"/>
                <a:cs typeface="Arial"/>
              </a:rPr>
              <a:t>use  cases.</a:t>
            </a:r>
            <a:endParaRPr lang="en-US" sz="2400" dirty="0">
              <a:latin typeface="Arial"/>
              <a:cs typeface="Arial"/>
            </a:endParaRPr>
          </a:p>
        </p:txBody>
      </p:sp>
      <p:sp>
        <p:nvSpPr>
          <p:cNvPr id="39" name="TextBox 38"/>
          <p:cNvSpPr txBox="1"/>
          <p:nvPr/>
        </p:nvSpPr>
        <p:spPr>
          <a:xfrm>
            <a:off x="10084001" y="2470214"/>
            <a:ext cx="235293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System boundary</a:t>
            </a:r>
          </a:p>
        </p:txBody>
      </p:sp>
      <p:sp>
        <p:nvSpPr>
          <p:cNvPr id="40" name="TextBox 39"/>
          <p:cNvSpPr txBox="1"/>
          <p:nvPr/>
        </p:nvSpPr>
        <p:spPr>
          <a:xfrm flipH="1">
            <a:off x="8231921" y="3875595"/>
            <a:ext cx="1021081"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Actor</a:t>
            </a:r>
          </a:p>
        </p:txBody>
      </p:sp>
      <p:sp>
        <p:nvSpPr>
          <p:cNvPr id="41" name="TextBox 40"/>
          <p:cNvSpPr txBox="1"/>
          <p:nvPr/>
        </p:nvSpPr>
        <p:spPr>
          <a:xfrm>
            <a:off x="8206775" y="5599667"/>
            <a:ext cx="965401"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par>
                                <p:cTn id="30" presetID="14" presetClass="entr" presetSubtype="1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randombar(horizontal)">
                                      <p:cBhvr>
                                        <p:cTn id="35" dur="500"/>
                                        <p:tgtEl>
                                          <p:spTgt spid="31"/>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randombar(horizontal)">
                                      <p:cBhvr>
                                        <p:cTn id="41" dur="500"/>
                                        <p:tgtEl>
                                          <p:spTgt spid="3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randombar(horizontal)">
                                      <p:cBhvr>
                                        <p:cTn id="44" dur="500"/>
                                        <p:tgtEl>
                                          <p:spTgt spid="3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randombar(horizontal)">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8">
                                            <p:txEl>
                                              <p:pRg st="0" end="0"/>
                                            </p:txEl>
                                          </p:spTgt>
                                        </p:tgtEl>
                                        <p:attrNameLst>
                                          <p:attrName>style.visibility</p:attrName>
                                        </p:attrNameLst>
                                      </p:cBhvr>
                                      <p:to>
                                        <p:strVal val="visible"/>
                                      </p:to>
                                    </p:set>
                                    <p:animEffect transition="in" filter="fade">
                                      <p:cBhvr>
                                        <p:cTn id="55" dur="1000"/>
                                        <p:tgtEl>
                                          <p:spTgt spid="38">
                                            <p:txEl>
                                              <p:pRg st="0" end="0"/>
                                            </p:txEl>
                                          </p:spTgt>
                                        </p:tgtEl>
                                      </p:cBhvr>
                                    </p:animEffect>
                                    <p:anim calcmode="lin" valueType="num">
                                      <p:cBhvr>
                                        <p:cTn id="56"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38">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8">
                                            <p:txEl>
                                              <p:pRg st="1" end="1"/>
                                            </p:txEl>
                                          </p:spTgt>
                                        </p:tgtEl>
                                        <p:attrNameLst>
                                          <p:attrName>style.visibility</p:attrName>
                                        </p:attrNameLst>
                                      </p:cBhvr>
                                      <p:to>
                                        <p:strVal val="visible"/>
                                      </p:to>
                                    </p:set>
                                    <p:animEffect transition="in" filter="fade">
                                      <p:cBhvr>
                                        <p:cTn id="60" dur="1000"/>
                                        <p:tgtEl>
                                          <p:spTgt spid="38">
                                            <p:txEl>
                                              <p:pRg st="1" end="1"/>
                                            </p:txEl>
                                          </p:spTgt>
                                        </p:tgtEl>
                                      </p:cBhvr>
                                    </p:animEffect>
                                    <p:anim calcmode="lin" valueType="num">
                                      <p:cBhvr>
                                        <p:cTn id="61" dur="1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38">
                                            <p:txEl>
                                              <p:pRg st="1" end="1"/>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8">
                                            <p:txEl>
                                              <p:pRg st="2" end="2"/>
                                            </p:txEl>
                                          </p:spTgt>
                                        </p:tgtEl>
                                        <p:attrNameLst>
                                          <p:attrName>style.visibility</p:attrName>
                                        </p:attrNameLst>
                                      </p:cBhvr>
                                      <p:to>
                                        <p:strVal val="visible"/>
                                      </p:to>
                                    </p:set>
                                    <p:animEffect transition="in" filter="fade">
                                      <p:cBhvr>
                                        <p:cTn id="65" dur="1000"/>
                                        <p:tgtEl>
                                          <p:spTgt spid="38">
                                            <p:txEl>
                                              <p:pRg st="2" end="2"/>
                                            </p:txEl>
                                          </p:spTgt>
                                        </p:tgtEl>
                                      </p:cBhvr>
                                    </p:animEffect>
                                    <p:anim calcmode="lin" valueType="num">
                                      <p:cBhvr>
                                        <p:cTn id="66" dur="1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67" dur="1000" fill="hold"/>
                                        <p:tgtEl>
                                          <p:spTgt spid="38">
                                            <p:txEl>
                                              <p:pRg st="2" end="2"/>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8">
                                            <p:txEl>
                                              <p:pRg st="3" end="3"/>
                                            </p:txEl>
                                          </p:spTgt>
                                        </p:tgtEl>
                                        <p:attrNameLst>
                                          <p:attrName>style.visibility</p:attrName>
                                        </p:attrNameLst>
                                      </p:cBhvr>
                                      <p:to>
                                        <p:strVal val="visible"/>
                                      </p:to>
                                    </p:set>
                                    <p:animEffect transition="in" filter="fade">
                                      <p:cBhvr>
                                        <p:cTn id="70" dur="1000"/>
                                        <p:tgtEl>
                                          <p:spTgt spid="38">
                                            <p:txEl>
                                              <p:pRg st="3" end="3"/>
                                            </p:txEl>
                                          </p:spTgt>
                                        </p:tgtEl>
                                      </p:cBhvr>
                                    </p:animEffect>
                                    <p:anim calcmode="lin" valueType="num">
                                      <p:cBhvr>
                                        <p:cTn id="71" dur="1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3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5" grpId="0"/>
      <p:bldP spid="37" grpId="0"/>
      <p:bldP spid="39" grpId="0"/>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600" y="609600"/>
            <a:ext cx="8001000" cy="397544"/>
          </a:xfrm>
          <a:prstGeom prst="rect">
            <a:avLst/>
          </a:prstGeom>
        </p:spPr>
        <p:txBody>
          <a:bodyPr vert="horz" wrap="square" lIns="0" tIns="12699" rIns="0" bIns="0" rtlCol="0">
            <a:spAutoFit/>
          </a:bodyPr>
          <a:lstStyle/>
          <a:p>
            <a:pPr marL="12699">
              <a:spcBef>
                <a:spcPts val="100"/>
              </a:spcBef>
            </a:pPr>
            <a:r>
              <a:rPr sz="2500" b="1" i="0" spc="-4" dirty="0">
                <a:solidFill>
                  <a:schemeClr val="tx1"/>
                </a:solidFill>
                <a:latin typeface="Arial"/>
                <a:cs typeface="Arial"/>
              </a:rPr>
              <a:t>Use case diagram for Result Management</a:t>
            </a:r>
            <a:r>
              <a:rPr sz="2500" b="1" i="0" spc="50" dirty="0">
                <a:solidFill>
                  <a:schemeClr val="tx1"/>
                </a:solidFill>
                <a:latin typeface="Arial"/>
                <a:cs typeface="Arial"/>
              </a:rPr>
              <a:t> </a:t>
            </a:r>
            <a:r>
              <a:rPr sz="2500" b="1" i="0" spc="-10" dirty="0">
                <a:solidFill>
                  <a:schemeClr val="tx1"/>
                </a:solidFill>
                <a:latin typeface="Arial"/>
                <a:cs typeface="Arial"/>
              </a:rPr>
              <a:t>System</a:t>
            </a:r>
            <a:endParaRPr sz="2500" dirty="0">
              <a:solidFill>
                <a:schemeClr val="tx1"/>
              </a:solidFill>
              <a:latin typeface="Arial"/>
              <a:cs typeface="Arial"/>
            </a:endParaRPr>
          </a:p>
        </p:txBody>
      </p:sp>
      <p:sp>
        <p:nvSpPr>
          <p:cNvPr id="3" name="object 3"/>
          <p:cNvSpPr/>
          <p:nvPr/>
        </p:nvSpPr>
        <p:spPr>
          <a:xfrm>
            <a:off x="3022600" y="1066800"/>
            <a:ext cx="7924800" cy="0"/>
          </a:xfrm>
          <a:custGeom>
            <a:avLst/>
            <a:gdLst/>
            <a:ahLst/>
            <a:cxnLst/>
            <a:rect l="l" t="t" r="r" b="b"/>
            <a:pathLst>
              <a:path w="7924800">
                <a:moveTo>
                  <a:pt x="0" y="0"/>
                </a:moveTo>
                <a:lnTo>
                  <a:pt x="7924805" y="0"/>
                </a:lnTo>
              </a:path>
            </a:pathLst>
          </a:custGeom>
          <a:ln w="25400">
            <a:solidFill>
              <a:srgbClr val="000000"/>
            </a:solidFill>
          </a:ln>
        </p:spPr>
        <p:txBody>
          <a:bodyPr wrap="square" lIns="0" tIns="0" rIns="0" bIns="0" rtlCol="0"/>
          <a:lstStyle/>
          <a:p>
            <a:endParaRPr/>
          </a:p>
        </p:txBody>
      </p:sp>
      <p:sp>
        <p:nvSpPr>
          <p:cNvPr id="4" name="object 4"/>
          <p:cNvSpPr/>
          <p:nvPr/>
        </p:nvSpPr>
        <p:spPr>
          <a:xfrm>
            <a:off x="7117769" y="1267402"/>
            <a:ext cx="3450531" cy="5715000"/>
          </a:xfrm>
          <a:custGeom>
            <a:avLst/>
            <a:gdLst/>
            <a:ahLst/>
            <a:cxnLst/>
            <a:rect l="l" t="t" r="r" b="b"/>
            <a:pathLst>
              <a:path w="4343400" h="5715000">
                <a:moveTo>
                  <a:pt x="0" y="0"/>
                </a:moveTo>
                <a:lnTo>
                  <a:pt x="0" y="5715000"/>
                </a:lnTo>
                <a:lnTo>
                  <a:pt x="4343400" y="5715000"/>
                </a:lnTo>
                <a:lnTo>
                  <a:pt x="4343400" y="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6832601" y="1219194"/>
            <a:ext cx="4343400" cy="5715000"/>
          </a:xfrm>
          <a:custGeom>
            <a:avLst/>
            <a:gdLst/>
            <a:ahLst/>
            <a:cxnLst/>
            <a:rect l="l" t="t" r="r" b="b"/>
            <a:pathLst>
              <a:path w="4343400" h="5715000">
                <a:moveTo>
                  <a:pt x="0" y="0"/>
                </a:moveTo>
                <a:lnTo>
                  <a:pt x="0" y="5714999"/>
                </a:lnTo>
                <a:lnTo>
                  <a:pt x="4343399" y="5714999"/>
                </a:lnTo>
                <a:lnTo>
                  <a:pt x="4343399" y="0"/>
                </a:lnTo>
                <a:lnTo>
                  <a:pt x="0" y="0"/>
                </a:lnTo>
                <a:close/>
              </a:path>
            </a:pathLst>
          </a:custGeom>
          <a:ln w="25400">
            <a:solidFill>
              <a:srgbClr val="000000"/>
            </a:solidFill>
          </a:ln>
        </p:spPr>
        <p:txBody>
          <a:bodyPr wrap="square" lIns="0" tIns="0" rIns="0" bIns="0" rtlCol="0"/>
          <a:lstStyle/>
          <a:p>
            <a:endParaRPr/>
          </a:p>
        </p:txBody>
      </p:sp>
      <p:sp>
        <p:nvSpPr>
          <p:cNvPr id="6" name="object 6"/>
          <p:cNvSpPr/>
          <p:nvPr/>
        </p:nvSpPr>
        <p:spPr>
          <a:xfrm>
            <a:off x="3403593" y="2057401"/>
            <a:ext cx="457200" cy="380999"/>
          </a:xfrm>
          <a:custGeom>
            <a:avLst/>
            <a:gdLst/>
            <a:ahLst/>
            <a:cxnLst/>
            <a:rect l="l" t="t" r="r" b="b"/>
            <a:pathLst>
              <a:path w="457200" h="381000">
                <a:moveTo>
                  <a:pt x="228606" y="0"/>
                </a:moveTo>
                <a:lnTo>
                  <a:pt x="176114" y="5034"/>
                </a:lnTo>
                <a:lnTo>
                  <a:pt x="127967" y="19372"/>
                </a:lnTo>
                <a:lnTo>
                  <a:pt x="85525" y="41867"/>
                </a:lnTo>
                <a:lnTo>
                  <a:pt x="50147" y="71374"/>
                </a:lnTo>
                <a:lnTo>
                  <a:pt x="23194" y="106746"/>
                </a:lnTo>
                <a:lnTo>
                  <a:pt x="6025" y="146837"/>
                </a:lnTo>
                <a:lnTo>
                  <a:pt x="0" y="190499"/>
                </a:lnTo>
                <a:lnTo>
                  <a:pt x="6025" y="234162"/>
                </a:lnTo>
                <a:lnTo>
                  <a:pt x="23194" y="274253"/>
                </a:lnTo>
                <a:lnTo>
                  <a:pt x="50147" y="309625"/>
                </a:lnTo>
                <a:lnTo>
                  <a:pt x="85525" y="339132"/>
                </a:lnTo>
                <a:lnTo>
                  <a:pt x="127967" y="361627"/>
                </a:lnTo>
                <a:lnTo>
                  <a:pt x="176114"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25400">
            <a:solidFill>
              <a:srgbClr val="FF0000"/>
            </a:solidFill>
          </a:ln>
        </p:spPr>
        <p:txBody>
          <a:bodyPr wrap="square" lIns="0" tIns="0" rIns="0" bIns="0" rtlCol="0"/>
          <a:lstStyle/>
          <a:p>
            <a:endParaRPr/>
          </a:p>
        </p:txBody>
      </p:sp>
      <p:sp>
        <p:nvSpPr>
          <p:cNvPr id="7" name="object 7"/>
          <p:cNvSpPr/>
          <p:nvPr/>
        </p:nvSpPr>
        <p:spPr>
          <a:xfrm flipH="1">
            <a:off x="3586481" y="2438400"/>
            <a:ext cx="45719" cy="441434"/>
          </a:xfrm>
          <a:custGeom>
            <a:avLst/>
            <a:gdLst/>
            <a:ahLst/>
            <a:cxnLst/>
            <a:rect l="l" t="t" r="r" b="b"/>
            <a:pathLst>
              <a:path h="457200">
                <a:moveTo>
                  <a:pt x="0" y="0"/>
                </a:moveTo>
                <a:lnTo>
                  <a:pt x="0" y="457199"/>
                </a:lnTo>
              </a:path>
            </a:pathLst>
          </a:custGeom>
          <a:ln w="25400">
            <a:solidFill>
              <a:srgbClr val="FF0000"/>
            </a:solidFill>
          </a:ln>
        </p:spPr>
        <p:txBody>
          <a:bodyPr wrap="square" lIns="0" tIns="0" rIns="0" bIns="0" rtlCol="0"/>
          <a:lstStyle/>
          <a:p>
            <a:endParaRPr/>
          </a:p>
        </p:txBody>
      </p:sp>
      <p:sp>
        <p:nvSpPr>
          <p:cNvPr id="8" name="object 8"/>
          <p:cNvSpPr/>
          <p:nvPr/>
        </p:nvSpPr>
        <p:spPr>
          <a:xfrm>
            <a:off x="3403593" y="2895600"/>
            <a:ext cx="228600" cy="228600"/>
          </a:xfrm>
          <a:custGeom>
            <a:avLst/>
            <a:gdLst/>
            <a:ahLst/>
            <a:cxnLst/>
            <a:rect l="l" t="t" r="r" b="b"/>
            <a:pathLst>
              <a:path w="228600" h="228600">
                <a:moveTo>
                  <a:pt x="228606" y="0"/>
                </a:moveTo>
                <a:lnTo>
                  <a:pt x="0" y="228599"/>
                </a:lnTo>
              </a:path>
            </a:pathLst>
          </a:custGeom>
          <a:ln w="25400">
            <a:solidFill>
              <a:srgbClr val="FF0000"/>
            </a:solidFill>
          </a:ln>
        </p:spPr>
        <p:txBody>
          <a:bodyPr wrap="square" lIns="0" tIns="0" rIns="0" bIns="0" rtlCol="0"/>
          <a:lstStyle/>
          <a:p>
            <a:endParaRPr/>
          </a:p>
        </p:txBody>
      </p:sp>
      <p:sp>
        <p:nvSpPr>
          <p:cNvPr id="9" name="object 9"/>
          <p:cNvSpPr/>
          <p:nvPr/>
        </p:nvSpPr>
        <p:spPr>
          <a:xfrm>
            <a:off x="3632201" y="2895600"/>
            <a:ext cx="152400" cy="228600"/>
          </a:xfrm>
          <a:custGeom>
            <a:avLst/>
            <a:gdLst/>
            <a:ahLst/>
            <a:cxnLst/>
            <a:rect l="l" t="t" r="r" b="b"/>
            <a:pathLst>
              <a:path w="152400" h="228600">
                <a:moveTo>
                  <a:pt x="0" y="0"/>
                </a:moveTo>
                <a:lnTo>
                  <a:pt x="152399" y="228599"/>
                </a:lnTo>
              </a:path>
            </a:pathLst>
          </a:custGeom>
          <a:ln w="25400">
            <a:solidFill>
              <a:srgbClr val="FF0000"/>
            </a:solidFill>
          </a:ln>
        </p:spPr>
        <p:txBody>
          <a:bodyPr wrap="square" lIns="0" tIns="0" rIns="0" bIns="0" rtlCol="0"/>
          <a:lstStyle/>
          <a:p>
            <a:endParaRPr/>
          </a:p>
        </p:txBody>
      </p:sp>
      <p:sp>
        <p:nvSpPr>
          <p:cNvPr id="10" name="object 10"/>
          <p:cNvSpPr/>
          <p:nvPr/>
        </p:nvSpPr>
        <p:spPr>
          <a:xfrm>
            <a:off x="3403593" y="2667000"/>
            <a:ext cx="457200" cy="0"/>
          </a:xfrm>
          <a:custGeom>
            <a:avLst/>
            <a:gdLst/>
            <a:ahLst/>
            <a:cxnLst/>
            <a:rect l="l" t="t" r="r" b="b"/>
            <a:pathLst>
              <a:path w="457200">
                <a:moveTo>
                  <a:pt x="0" y="0"/>
                </a:moveTo>
                <a:lnTo>
                  <a:pt x="457206" y="0"/>
                </a:lnTo>
              </a:path>
            </a:pathLst>
          </a:custGeom>
          <a:ln w="25400">
            <a:solidFill>
              <a:srgbClr val="FF0000"/>
            </a:solidFill>
          </a:ln>
        </p:spPr>
        <p:txBody>
          <a:bodyPr wrap="square" lIns="0" tIns="0" rIns="0" bIns="0" rtlCol="0"/>
          <a:lstStyle/>
          <a:p>
            <a:endParaRPr/>
          </a:p>
        </p:txBody>
      </p:sp>
      <p:sp>
        <p:nvSpPr>
          <p:cNvPr id="11" name="object 11"/>
          <p:cNvSpPr/>
          <p:nvPr/>
        </p:nvSpPr>
        <p:spPr>
          <a:xfrm>
            <a:off x="3403593" y="3810002"/>
            <a:ext cx="457200" cy="380999"/>
          </a:xfrm>
          <a:custGeom>
            <a:avLst/>
            <a:gdLst/>
            <a:ahLst/>
            <a:cxnLst/>
            <a:rect l="l" t="t" r="r" b="b"/>
            <a:pathLst>
              <a:path w="457200" h="381000">
                <a:moveTo>
                  <a:pt x="228606" y="0"/>
                </a:moveTo>
                <a:lnTo>
                  <a:pt x="176114" y="5034"/>
                </a:lnTo>
                <a:lnTo>
                  <a:pt x="127967" y="19372"/>
                </a:lnTo>
                <a:lnTo>
                  <a:pt x="85525" y="41867"/>
                </a:lnTo>
                <a:lnTo>
                  <a:pt x="50147" y="71374"/>
                </a:lnTo>
                <a:lnTo>
                  <a:pt x="23194" y="106746"/>
                </a:lnTo>
                <a:lnTo>
                  <a:pt x="6025" y="146837"/>
                </a:lnTo>
                <a:lnTo>
                  <a:pt x="0" y="190499"/>
                </a:lnTo>
                <a:lnTo>
                  <a:pt x="6025" y="234162"/>
                </a:lnTo>
                <a:lnTo>
                  <a:pt x="23194" y="274253"/>
                </a:lnTo>
                <a:lnTo>
                  <a:pt x="50147" y="309625"/>
                </a:lnTo>
                <a:lnTo>
                  <a:pt x="85525" y="339132"/>
                </a:lnTo>
                <a:lnTo>
                  <a:pt x="127967" y="361627"/>
                </a:lnTo>
                <a:lnTo>
                  <a:pt x="176114"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25400">
            <a:solidFill>
              <a:srgbClr val="FF0000"/>
            </a:solidFill>
          </a:ln>
        </p:spPr>
        <p:txBody>
          <a:bodyPr wrap="square" lIns="0" tIns="0" rIns="0" bIns="0" rtlCol="0"/>
          <a:lstStyle/>
          <a:p>
            <a:endParaRPr/>
          </a:p>
        </p:txBody>
      </p:sp>
      <p:sp>
        <p:nvSpPr>
          <p:cNvPr id="12" name="object 12"/>
          <p:cNvSpPr/>
          <p:nvPr/>
        </p:nvSpPr>
        <p:spPr>
          <a:xfrm>
            <a:off x="3632200" y="4191000"/>
            <a:ext cx="0" cy="457200"/>
          </a:xfrm>
          <a:custGeom>
            <a:avLst/>
            <a:gdLst/>
            <a:ahLst/>
            <a:cxnLst/>
            <a:rect l="l" t="t" r="r" b="b"/>
            <a:pathLst>
              <a:path h="457200">
                <a:moveTo>
                  <a:pt x="0" y="0"/>
                </a:moveTo>
                <a:lnTo>
                  <a:pt x="0" y="457199"/>
                </a:lnTo>
              </a:path>
            </a:pathLst>
          </a:custGeom>
          <a:ln w="25400">
            <a:solidFill>
              <a:srgbClr val="FF0000"/>
            </a:solidFill>
          </a:ln>
        </p:spPr>
        <p:txBody>
          <a:bodyPr wrap="square" lIns="0" tIns="0" rIns="0" bIns="0" rtlCol="0"/>
          <a:lstStyle/>
          <a:p>
            <a:endParaRPr/>
          </a:p>
        </p:txBody>
      </p:sp>
      <p:sp>
        <p:nvSpPr>
          <p:cNvPr id="13" name="object 13"/>
          <p:cNvSpPr/>
          <p:nvPr/>
        </p:nvSpPr>
        <p:spPr>
          <a:xfrm>
            <a:off x="3403593" y="4648200"/>
            <a:ext cx="228600" cy="228600"/>
          </a:xfrm>
          <a:custGeom>
            <a:avLst/>
            <a:gdLst/>
            <a:ahLst/>
            <a:cxnLst/>
            <a:rect l="l" t="t" r="r" b="b"/>
            <a:pathLst>
              <a:path w="228600" h="228600">
                <a:moveTo>
                  <a:pt x="228606" y="0"/>
                </a:moveTo>
                <a:lnTo>
                  <a:pt x="0" y="228599"/>
                </a:lnTo>
              </a:path>
            </a:pathLst>
          </a:custGeom>
          <a:ln w="25400">
            <a:solidFill>
              <a:srgbClr val="FF0000"/>
            </a:solidFill>
          </a:ln>
        </p:spPr>
        <p:txBody>
          <a:bodyPr wrap="square" lIns="0" tIns="0" rIns="0" bIns="0" rtlCol="0"/>
          <a:lstStyle/>
          <a:p>
            <a:endParaRPr/>
          </a:p>
        </p:txBody>
      </p:sp>
      <p:sp>
        <p:nvSpPr>
          <p:cNvPr id="14" name="object 14"/>
          <p:cNvSpPr/>
          <p:nvPr/>
        </p:nvSpPr>
        <p:spPr>
          <a:xfrm>
            <a:off x="3632201" y="4648200"/>
            <a:ext cx="152400" cy="228600"/>
          </a:xfrm>
          <a:custGeom>
            <a:avLst/>
            <a:gdLst/>
            <a:ahLst/>
            <a:cxnLst/>
            <a:rect l="l" t="t" r="r" b="b"/>
            <a:pathLst>
              <a:path w="152400" h="228600">
                <a:moveTo>
                  <a:pt x="0" y="0"/>
                </a:moveTo>
                <a:lnTo>
                  <a:pt x="152399" y="228599"/>
                </a:lnTo>
              </a:path>
            </a:pathLst>
          </a:custGeom>
          <a:ln w="25400">
            <a:solidFill>
              <a:srgbClr val="FF0000"/>
            </a:solidFill>
          </a:ln>
        </p:spPr>
        <p:txBody>
          <a:bodyPr wrap="square" lIns="0" tIns="0" rIns="0" bIns="0" rtlCol="0"/>
          <a:lstStyle/>
          <a:p>
            <a:endParaRPr/>
          </a:p>
        </p:txBody>
      </p:sp>
      <p:sp>
        <p:nvSpPr>
          <p:cNvPr id="15" name="object 15"/>
          <p:cNvSpPr/>
          <p:nvPr/>
        </p:nvSpPr>
        <p:spPr>
          <a:xfrm>
            <a:off x="3403593" y="4419600"/>
            <a:ext cx="457200" cy="0"/>
          </a:xfrm>
          <a:custGeom>
            <a:avLst/>
            <a:gdLst/>
            <a:ahLst/>
            <a:cxnLst/>
            <a:rect l="l" t="t" r="r" b="b"/>
            <a:pathLst>
              <a:path w="457200">
                <a:moveTo>
                  <a:pt x="0" y="0"/>
                </a:moveTo>
                <a:lnTo>
                  <a:pt x="457206" y="0"/>
                </a:lnTo>
              </a:path>
            </a:pathLst>
          </a:custGeom>
          <a:ln w="25400">
            <a:solidFill>
              <a:srgbClr val="FF0000"/>
            </a:solidFill>
          </a:ln>
        </p:spPr>
        <p:txBody>
          <a:bodyPr wrap="square" lIns="0" tIns="0" rIns="0" bIns="0" rtlCol="0"/>
          <a:lstStyle/>
          <a:p>
            <a:endParaRPr/>
          </a:p>
        </p:txBody>
      </p:sp>
      <p:sp>
        <p:nvSpPr>
          <p:cNvPr id="16" name="object 16"/>
          <p:cNvSpPr/>
          <p:nvPr/>
        </p:nvSpPr>
        <p:spPr>
          <a:xfrm>
            <a:off x="3403593" y="5486401"/>
            <a:ext cx="457200" cy="380999"/>
          </a:xfrm>
          <a:custGeom>
            <a:avLst/>
            <a:gdLst/>
            <a:ahLst/>
            <a:cxnLst/>
            <a:rect l="l" t="t" r="r" b="b"/>
            <a:pathLst>
              <a:path w="457200" h="381000">
                <a:moveTo>
                  <a:pt x="228606" y="0"/>
                </a:moveTo>
                <a:lnTo>
                  <a:pt x="176114" y="5034"/>
                </a:lnTo>
                <a:lnTo>
                  <a:pt x="127967" y="19372"/>
                </a:lnTo>
                <a:lnTo>
                  <a:pt x="85525" y="41867"/>
                </a:lnTo>
                <a:lnTo>
                  <a:pt x="50147" y="71374"/>
                </a:lnTo>
                <a:lnTo>
                  <a:pt x="23194" y="106746"/>
                </a:lnTo>
                <a:lnTo>
                  <a:pt x="6025" y="146837"/>
                </a:lnTo>
                <a:lnTo>
                  <a:pt x="0" y="190499"/>
                </a:lnTo>
                <a:lnTo>
                  <a:pt x="6025" y="234162"/>
                </a:lnTo>
                <a:lnTo>
                  <a:pt x="23194" y="274253"/>
                </a:lnTo>
                <a:lnTo>
                  <a:pt x="50147" y="309625"/>
                </a:lnTo>
                <a:lnTo>
                  <a:pt x="85525" y="339132"/>
                </a:lnTo>
                <a:lnTo>
                  <a:pt x="127967" y="361627"/>
                </a:lnTo>
                <a:lnTo>
                  <a:pt x="176114"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25400">
            <a:solidFill>
              <a:srgbClr val="FF0000"/>
            </a:solidFill>
          </a:ln>
        </p:spPr>
        <p:txBody>
          <a:bodyPr wrap="square" lIns="0" tIns="0" rIns="0" bIns="0" rtlCol="0"/>
          <a:lstStyle/>
          <a:p>
            <a:endParaRPr/>
          </a:p>
        </p:txBody>
      </p:sp>
      <p:sp>
        <p:nvSpPr>
          <p:cNvPr id="17" name="object 17"/>
          <p:cNvSpPr/>
          <p:nvPr/>
        </p:nvSpPr>
        <p:spPr>
          <a:xfrm>
            <a:off x="3632200" y="5867401"/>
            <a:ext cx="0" cy="457200"/>
          </a:xfrm>
          <a:custGeom>
            <a:avLst/>
            <a:gdLst/>
            <a:ahLst/>
            <a:cxnLst/>
            <a:rect l="l" t="t" r="r" b="b"/>
            <a:pathLst>
              <a:path h="457200">
                <a:moveTo>
                  <a:pt x="0" y="0"/>
                </a:moveTo>
                <a:lnTo>
                  <a:pt x="0" y="457199"/>
                </a:lnTo>
              </a:path>
            </a:pathLst>
          </a:custGeom>
          <a:ln w="25400">
            <a:solidFill>
              <a:srgbClr val="FF0000"/>
            </a:solidFill>
          </a:ln>
        </p:spPr>
        <p:txBody>
          <a:bodyPr wrap="square" lIns="0" tIns="0" rIns="0" bIns="0" rtlCol="0"/>
          <a:lstStyle/>
          <a:p>
            <a:endParaRPr/>
          </a:p>
        </p:txBody>
      </p:sp>
      <p:sp>
        <p:nvSpPr>
          <p:cNvPr id="18" name="object 18"/>
          <p:cNvSpPr/>
          <p:nvPr/>
        </p:nvSpPr>
        <p:spPr>
          <a:xfrm>
            <a:off x="3403593" y="6324600"/>
            <a:ext cx="228600" cy="228600"/>
          </a:xfrm>
          <a:custGeom>
            <a:avLst/>
            <a:gdLst/>
            <a:ahLst/>
            <a:cxnLst/>
            <a:rect l="l" t="t" r="r" b="b"/>
            <a:pathLst>
              <a:path w="228600" h="228600">
                <a:moveTo>
                  <a:pt x="228606" y="0"/>
                </a:moveTo>
                <a:lnTo>
                  <a:pt x="0" y="228599"/>
                </a:lnTo>
              </a:path>
            </a:pathLst>
          </a:custGeom>
          <a:ln w="25400">
            <a:solidFill>
              <a:srgbClr val="FF0000"/>
            </a:solidFill>
          </a:ln>
        </p:spPr>
        <p:txBody>
          <a:bodyPr wrap="square" lIns="0" tIns="0" rIns="0" bIns="0" rtlCol="0"/>
          <a:lstStyle/>
          <a:p>
            <a:endParaRPr/>
          </a:p>
        </p:txBody>
      </p:sp>
      <p:sp>
        <p:nvSpPr>
          <p:cNvPr id="19" name="object 19"/>
          <p:cNvSpPr/>
          <p:nvPr/>
        </p:nvSpPr>
        <p:spPr>
          <a:xfrm>
            <a:off x="3632201" y="6324600"/>
            <a:ext cx="152400" cy="228600"/>
          </a:xfrm>
          <a:custGeom>
            <a:avLst/>
            <a:gdLst/>
            <a:ahLst/>
            <a:cxnLst/>
            <a:rect l="l" t="t" r="r" b="b"/>
            <a:pathLst>
              <a:path w="152400" h="228600">
                <a:moveTo>
                  <a:pt x="0" y="0"/>
                </a:moveTo>
                <a:lnTo>
                  <a:pt x="152399" y="228599"/>
                </a:lnTo>
              </a:path>
            </a:pathLst>
          </a:custGeom>
          <a:ln w="25400">
            <a:solidFill>
              <a:srgbClr val="FF0000"/>
            </a:solidFill>
          </a:ln>
        </p:spPr>
        <p:txBody>
          <a:bodyPr wrap="square" lIns="0" tIns="0" rIns="0" bIns="0" rtlCol="0"/>
          <a:lstStyle/>
          <a:p>
            <a:endParaRPr/>
          </a:p>
        </p:txBody>
      </p:sp>
      <p:sp>
        <p:nvSpPr>
          <p:cNvPr id="20" name="object 20"/>
          <p:cNvSpPr/>
          <p:nvPr/>
        </p:nvSpPr>
        <p:spPr>
          <a:xfrm>
            <a:off x="3403593" y="6096001"/>
            <a:ext cx="457200" cy="0"/>
          </a:xfrm>
          <a:custGeom>
            <a:avLst/>
            <a:gdLst/>
            <a:ahLst/>
            <a:cxnLst/>
            <a:rect l="l" t="t" r="r" b="b"/>
            <a:pathLst>
              <a:path w="457200">
                <a:moveTo>
                  <a:pt x="0" y="0"/>
                </a:moveTo>
                <a:lnTo>
                  <a:pt x="457206" y="0"/>
                </a:lnTo>
              </a:path>
            </a:pathLst>
          </a:custGeom>
          <a:ln w="25400">
            <a:solidFill>
              <a:srgbClr val="FF0000"/>
            </a:solidFill>
          </a:ln>
        </p:spPr>
        <p:txBody>
          <a:bodyPr wrap="square" lIns="0" tIns="0" rIns="0" bIns="0" rtlCol="0"/>
          <a:lstStyle/>
          <a:p>
            <a:endParaRPr/>
          </a:p>
        </p:txBody>
      </p:sp>
      <p:sp>
        <p:nvSpPr>
          <p:cNvPr id="21" name="object 21"/>
          <p:cNvSpPr/>
          <p:nvPr/>
        </p:nvSpPr>
        <p:spPr>
          <a:xfrm>
            <a:off x="7594600" y="1447793"/>
            <a:ext cx="2286000" cy="762000"/>
          </a:xfrm>
          <a:custGeom>
            <a:avLst/>
            <a:gdLst/>
            <a:ahLst/>
            <a:cxnLst/>
            <a:rect l="l" t="t" r="r" b="b"/>
            <a:pathLst>
              <a:path w="2286000" h="762000">
                <a:moveTo>
                  <a:pt x="2286000" y="381006"/>
                </a:moveTo>
                <a:lnTo>
                  <a:pt x="2277730" y="334975"/>
                </a:lnTo>
                <a:lnTo>
                  <a:pt x="2253562" y="290568"/>
                </a:lnTo>
                <a:lnTo>
                  <a:pt x="2214453" y="248105"/>
                </a:lnTo>
                <a:lnTo>
                  <a:pt x="2161363" y="207906"/>
                </a:lnTo>
                <a:lnTo>
                  <a:pt x="2095250" y="170289"/>
                </a:lnTo>
                <a:lnTo>
                  <a:pt x="2057610" y="152549"/>
                </a:lnTo>
                <a:lnTo>
                  <a:pt x="2017073" y="135574"/>
                </a:lnTo>
                <a:lnTo>
                  <a:pt x="1973761" y="119405"/>
                </a:lnTo>
                <a:lnTo>
                  <a:pt x="1927792" y="104082"/>
                </a:lnTo>
                <a:lnTo>
                  <a:pt x="1879286" y="89644"/>
                </a:lnTo>
                <a:lnTo>
                  <a:pt x="1828364" y="76132"/>
                </a:lnTo>
                <a:lnTo>
                  <a:pt x="1775145" y="63585"/>
                </a:lnTo>
                <a:lnTo>
                  <a:pt x="1719749" y="52043"/>
                </a:lnTo>
                <a:lnTo>
                  <a:pt x="1662296" y="41546"/>
                </a:lnTo>
                <a:lnTo>
                  <a:pt x="1602906" y="32135"/>
                </a:lnTo>
                <a:lnTo>
                  <a:pt x="1541698" y="23849"/>
                </a:lnTo>
                <a:lnTo>
                  <a:pt x="1478793" y="16728"/>
                </a:lnTo>
                <a:lnTo>
                  <a:pt x="1414310" y="10812"/>
                </a:lnTo>
                <a:lnTo>
                  <a:pt x="1348370" y="6142"/>
                </a:lnTo>
                <a:lnTo>
                  <a:pt x="1281091" y="2756"/>
                </a:lnTo>
                <a:lnTo>
                  <a:pt x="1212594" y="695"/>
                </a:lnTo>
                <a:lnTo>
                  <a:pt x="1143000" y="0"/>
                </a:lnTo>
                <a:lnTo>
                  <a:pt x="1073405" y="695"/>
                </a:lnTo>
                <a:lnTo>
                  <a:pt x="1004908" y="2756"/>
                </a:lnTo>
                <a:lnTo>
                  <a:pt x="937630" y="6142"/>
                </a:lnTo>
                <a:lnTo>
                  <a:pt x="871689" y="10812"/>
                </a:lnTo>
                <a:lnTo>
                  <a:pt x="807206" y="16728"/>
                </a:lnTo>
                <a:lnTo>
                  <a:pt x="744301" y="23849"/>
                </a:lnTo>
                <a:lnTo>
                  <a:pt x="683093" y="32135"/>
                </a:lnTo>
                <a:lnTo>
                  <a:pt x="623703" y="41546"/>
                </a:lnTo>
                <a:lnTo>
                  <a:pt x="566250" y="52043"/>
                </a:lnTo>
                <a:lnTo>
                  <a:pt x="510854" y="63585"/>
                </a:lnTo>
                <a:lnTo>
                  <a:pt x="457635" y="76132"/>
                </a:lnTo>
                <a:lnTo>
                  <a:pt x="406713" y="89644"/>
                </a:lnTo>
                <a:lnTo>
                  <a:pt x="358208" y="104082"/>
                </a:lnTo>
                <a:lnTo>
                  <a:pt x="312239" y="119405"/>
                </a:lnTo>
                <a:lnTo>
                  <a:pt x="268926" y="135574"/>
                </a:lnTo>
                <a:lnTo>
                  <a:pt x="228390" y="152549"/>
                </a:lnTo>
                <a:lnTo>
                  <a:pt x="190749" y="170289"/>
                </a:lnTo>
                <a:lnTo>
                  <a:pt x="156125" y="188754"/>
                </a:lnTo>
                <a:lnTo>
                  <a:pt x="96403" y="227703"/>
                </a:lnTo>
                <a:lnTo>
                  <a:pt x="50184" y="269074"/>
                </a:lnTo>
                <a:lnTo>
                  <a:pt x="18425" y="312549"/>
                </a:lnTo>
                <a:lnTo>
                  <a:pt x="2087" y="357807"/>
                </a:lnTo>
                <a:lnTo>
                  <a:pt x="0" y="381006"/>
                </a:lnTo>
                <a:lnTo>
                  <a:pt x="2087" y="404204"/>
                </a:lnTo>
                <a:lnTo>
                  <a:pt x="18425" y="449462"/>
                </a:lnTo>
                <a:lnTo>
                  <a:pt x="50184" y="492937"/>
                </a:lnTo>
                <a:lnTo>
                  <a:pt x="96403" y="534308"/>
                </a:lnTo>
                <a:lnTo>
                  <a:pt x="156125" y="573255"/>
                </a:lnTo>
                <a:lnTo>
                  <a:pt x="190749" y="591721"/>
                </a:lnTo>
                <a:lnTo>
                  <a:pt x="228390" y="609460"/>
                </a:lnTo>
                <a:lnTo>
                  <a:pt x="268926" y="626434"/>
                </a:lnTo>
                <a:lnTo>
                  <a:pt x="312239" y="642603"/>
                </a:lnTo>
                <a:lnTo>
                  <a:pt x="358208" y="657926"/>
                </a:lnTo>
                <a:lnTo>
                  <a:pt x="406713" y="672363"/>
                </a:lnTo>
                <a:lnTo>
                  <a:pt x="457635" y="685876"/>
                </a:lnTo>
                <a:lnTo>
                  <a:pt x="510854" y="698422"/>
                </a:lnTo>
                <a:lnTo>
                  <a:pt x="566250" y="709964"/>
                </a:lnTo>
                <a:lnTo>
                  <a:pt x="623703" y="720460"/>
                </a:lnTo>
                <a:lnTo>
                  <a:pt x="683093" y="729871"/>
                </a:lnTo>
                <a:lnTo>
                  <a:pt x="744301" y="738157"/>
                </a:lnTo>
                <a:lnTo>
                  <a:pt x="807206" y="745277"/>
                </a:lnTo>
                <a:lnTo>
                  <a:pt x="871689" y="751193"/>
                </a:lnTo>
                <a:lnTo>
                  <a:pt x="937630" y="755864"/>
                </a:lnTo>
                <a:lnTo>
                  <a:pt x="1004908" y="759249"/>
                </a:lnTo>
                <a:lnTo>
                  <a:pt x="1073405" y="761310"/>
                </a:lnTo>
                <a:lnTo>
                  <a:pt x="1143000" y="762006"/>
                </a:lnTo>
                <a:lnTo>
                  <a:pt x="1212594" y="761310"/>
                </a:lnTo>
                <a:lnTo>
                  <a:pt x="1281091" y="759249"/>
                </a:lnTo>
                <a:lnTo>
                  <a:pt x="1348370" y="755864"/>
                </a:lnTo>
                <a:lnTo>
                  <a:pt x="1414310" y="751193"/>
                </a:lnTo>
                <a:lnTo>
                  <a:pt x="1478793" y="745277"/>
                </a:lnTo>
                <a:lnTo>
                  <a:pt x="1541698" y="738157"/>
                </a:lnTo>
                <a:lnTo>
                  <a:pt x="1602906" y="729871"/>
                </a:lnTo>
                <a:lnTo>
                  <a:pt x="1662296" y="720460"/>
                </a:lnTo>
                <a:lnTo>
                  <a:pt x="1719749" y="709964"/>
                </a:lnTo>
                <a:lnTo>
                  <a:pt x="1775145" y="698422"/>
                </a:lnTo>
                <a:lnTo>
                  <a:pt x="1828364" y="685876"/>
                </a:lnTo>
                <a:lnTo>
                  <a:pt x="1879286" y="672363"/>
                </a:lnTo>
                <a:lnTo>
                  <a:pt x="1927792" y="657926"/>
                </a:lnTo>
                <a:lnTo>
                  <a:pt x="1973761" y="642603"/>
                </a:lnTo>
                <a:lnTo>
                  <a:pt x="2017073" y="626434"/>
                </a:lnTo>
                <a:lnTo>
                  <a:pt x="2057610" y="609460"/>
                </a:lnTo>
                <a:lnTo>
                  <a:pt x="2095250" y="591721"/>
                </a:lnTo>
                <a:lnTo>
                  <a:pt x="2129874" y="573255"/>
                </a:lnTo>
                <a:lnTo>
                  <a:pt x="2189596" y="534308"/>
                </a:lnTo>
                <a:lnTo>
                  <a:pt x="2235815" y="492937"/>
                </a:lnTo>
                <a:lnTo>
                  <a:pt x="2267574" y="449462"/>
                </a:lnTo>
                <a:lnTo>
                  <a:pt x="2283912" y="404204"/>
                </a:lnTo>
                <a:lnTo>
                  <a:pt x="2286000" y="381006"/>
                </a:lnTo>
                <a:close/>
              </a:path>
            </a:pathLst>
          </a:custGeom>
          <a:solidFill>
            <a:srgbClr val="BAE0E3"/>
          </a:solidFill>
        </p:spPr>
        <p:txBody>
          <a:bodyPr wrap="square" lIns="0" tIns="0" rIns="0" bIns="0" rtlCol="0"/>
          <a:lstStyle/>
          <a:p>
            <a:endParaRPr/>
          </a:p>
        </p:txBody>
      </p:sp>
      <p:sp>
        <p:nvSpPr>
          <p:cNvPr id="22" name="object 22"/>
          <p:cNvSpPr/>
          <p:nvPr/>
        </p:nvSpPr>
        <p:spPr>
          <a:xfrm>
            <a:off x="7594600" y="1447793"/>
            <a:ext cx="2286000" cy="762000"/>
          </a:xfrm>
          <a:custGeom>
            <a:avLst/>
            <a:gdLst/>
            <a:ahLst/>
            <a:cxnLst/>
            <a:rect l="l" t="t" r="r" b="b"/>
            <a:pathLst>
              <a:path w="2286000" h="762000">
                <a:moveTo>
                  <a:pt x="1142999" y="0"/>
                </a:moveTo>
                <a:lnTo>
                  <a:pt x="1073405" y="695"/>
                </a:lnTo>
                <a:lnTo>
                  <a:pt x="1004908" y="2756"/>
                </a:lnTo>
                <a:lnTo>
                  <a:pt x="937630" y="6142"/>
                </a:lnTo>
                <a:lnTo>
                  <a:pt x="871689" y="10812"/>
                </a:lnTo>
                <a:lnTo>
                  <a:pt x="807206" y="16728"/>
                </a:lnTo>
                <a:lnTo>
                  <a:pt x="744301" y="23849"/>
                </a:lnTo>
                <a:lnTo>
                  <a:pt x="683093" y="32135"/>
                </a:lnTo>
                <a:lnTo>
                  <a:pt x="623703" y="41546"/>
                </a:lnTo>
                <a:lnTo>
                  <a:pt x="566250" y="52043"/>
                </a:lnTo>
                <a:lnTo>
                  <a:pt x="510854" y="63585"/>
                </a:lnTo>
                <a:lnTo>
                  <a:pt x="457635" y="76132"/>
                </a:lnTo>
                <a:lnTo>
                  <a:pt x="406713" y="89644"/>
                </a:lnTo>
                <a:lnTo>
                  <a:pt x="358208" y="104082"/>
                </a:lnTo>
                <a:lnTo>
                  <a:pt x="312239" y="119405"/>
                </a:lnTo>
                <a:lnTo>
                  <a:pt x="268926" y="135574"/>
                </a:lnTo>
                <a:lnTo>
                  <a:pt x="228390" y="152549"/>
                </a:lnTo>
                <a:lnTo>
                  <a:pt x="190749" y="170289"/>
                </a:lnTo>
                <a:lnTo>
                  <a:pt x="156125" y="188754"/>
                </a:lnTo>
                <a:lnTo>
                  <a:pt x="96403" y="227703"/>
                </a:lnTo>
                <a:lnTo>
                  <a:pt x="50184" y="269074"/>
                </a:lnTo>
                <a:lnTo>
                  <a:pt x="18425" y="312549"/>
                </a:lnTo>
                <a:lnTo>
                  <a:pt x="2087" y="357807"/>
                </a:lnTo>
                <a:lnTo>
                  <a:pt x="0" y="381006"/>
                </a:lnTo>
                <a:lnTo>
                  <a:pt x="2087" y="404204"/>
                </a:lnTo>
                <a:lnTo>
                  <a:pt x="18425" y="449462"/>
                </a:lnTo>
                <a:lnTo>
                  <a:pt x="50184" y="492937"/>
                </a:lnTo>
                <a:lnTo>
                  <a:pt x="96403" y="534308"/>
                </a:lnTo>
                <a:lnTo>
                  <a:pt x="156125" y="573255"/>
                </a:lnTo>
                <a:lnTo>
                  <a:pt x="190749" y="591721"/>
                </a:lnTo>
                <a:lnTo>
                  <a:pt x="228390" y="609460"/>
                </a:lnTo>
                <a:lnTo>
                  <a:pt x="268926" y="626434"/>
                </a:lnTo>
                <a:lnTo>
                  <a:pt x="312239" y="642603"/>
                </a:lnTo>
                <a:lnTo>
                  <a:pt x="358208" y="657926"/>
                </a:lnTo>
                <a:lnTo>
                  <a:pt x="406713" y="672363"/>
                </a:lnTo>
                <a:lnTo>
                  <a:pt x="457635" y="685876"/>
                </a:lnTo>
                <a:lnTo>
                  <a:pt x="510854" y="698422"/>
                </a:lnTo>
                <a:lnTo>
                  <a:pt x="566250" y="709964"/>
                </a:lnTo>
                <a:lnTo>
                  <a:pt x="623703" y="720460"/>
                </a:lnTo>
                <a:lnTo>
                  <a:pt x="683093" y="729871"/>
                </a:lnTo>
                <a:lnTo>
                  <a:pt x="744301" y="738157"/>
                </a:lnTo>
                <a:lnTo>
                  <a:pt x="807206" y="745277"/>
                </a:lnTo>
                <a:lnTo>
                  <a:pt x="871689" y="751193"/>
                </a:lnTo>
                <a:lnTo>
                  <a:pt x="937630" y="755864"/>
                </a:lnTo>
                <a:lnTo>
                  <a:pt x="1004908" y="759249"/>
                </a:lnTo>
                <a:lnTo>
                  <a:pt x="1073405" y="761310"/>
                </a:lnTo>
                <a:lnTo>
                  <a:pt x="1142999" y="762006"/>
                </a:lnTo>
                <a:lnTo>
                  <a:pt x="1212594" y="761310"/>
                </a:lnTo>
                <a:lnTo>
                  <a:pt x="1281091" y="759249"/>
                </a:lnTo>
                <a:lnTo>
                  <a:pt x="1348369" y="755864"/>
                </a:lnTo>
                <a:lnTo>
                  <a:pt x="1414310" y="751193"/>
                </a:lnTo>
                <a:lnTo>
                  <a:pt x="1478793" y="745277"/>
                </a:lnTo>
                <a:lnTo>
                  <a:pt x="1541698" y="738157"/>
                </a:lnTo>
                <a:lnTo>
                  <a:pt x="1602906" y="729871"/>
                </a:lnTo>
                <a:lnTo>
                  <a:pt x="1662296" y="720460"/>
                </a:lnTo>
                <a:lnTo>
                  <a:pt x="1719749" y="709964"/>
                </a:lnTo>
                <a:lnTo>
                  <a:pt x="1775145" y="698422"/>
                </a:lnTo>
                <a:lnTo>
                  <a:pt x="1828364" y="685876"/>
                </a:lnTo>
                <a:lnTo>
                  <a:pt x="1879286" y="672363"/>
                </a:lnTo>
                <a:lnTo>
                  <a:pt x="1927791" y="657926"/>
                </a:lnTo>
                <a:lnTo>
                  <a:pt x="1973760" y="642603"/>
                </a:lnTo>
                <a:lnTo>
                  <a:pt x="2017073" y="626434"/>
                </a:lnTo>
                <a:lnTo>
                  <a:pt x="2057609" y="609460"/>
                </a:lnTo>
                <a:lnTo>
                  <a:pt x="2095250" y="591721"/>
                </a:lnTo>
                <a:lnTo>
                  <a:pt x="2129874" y="573255"/>
                </a:lnTo>
                <a:lnTo>
                  <a:pt x="2189596" y="534308"/>
                </a:lnTo>
                <a:lnTo>
                  <a:pt x="2235815" y="492937"/>
                </a:lnTo>
                <a:lnTo>
                  <a:pt x="2267573" y="449462"/>
                </a:lnTo>
                <a:lnTo>
                  <a:pt x="2283912" y="404204"/>
                </a:lnTo>
                <a:lnTo>
                  <a:pt x="2285999" y="381006"/>
                </a:lnTo>
                <a:lnTo>
                  <a:pt x="2283912" y="357807"/>
                </a:lnTo>
                <a:lnTo>
                  <a:pt x="2267573" y="312549"/>
                </a:lnTo>
                <a:lnTo>
                  <a:pt x="2235815" y="269074"/>
                </a:lnTo>
                <a:lnTo>
                  <a:pt x="2189596" y="227703"/>
                </a:lnTo>
                <a:lnTo>
                  <a:pt x="2129874" y="188754"/>
                </a:lnTo>
                <a:lnTo>
                  <a:pt x="2095250" y="170289"/>
                </a:lnTo>
                <a:lnTo>
                  <a:pt x="2057609" y="152549"/>
                </a:lnTo>
                <a:lnTo>
                  <a:pt x="2017073" y="135574"/>
                </a:lnTo>
                <a:lnTo>
                  <a:pt x="1973760" y="119405"/>
                </a:lnTo>
                <a:lnTo>
                  <a:pt x="1927791" y="104082"/>
                </a:lnTo>
                <a:lnTo>
                  <a:pt x="1879286" y="89644"/>
                </a:lnTo>
                <a:lnTo>
                  <a:pt x="1828364" y="76132"/>
                </a:lnTo>
                <a:lnTo>
                  <a:pt x="1775145" y="63585"/>
                </a:lnTo>
                <a:lnTo>
                  <a:pt x="1719749" y="52043"/>
                </a:lnTo>
                <a:lnTo>
                  <a:pt x="1662296" y="41546"/>
                </a:lnTo>
                <a:lnTo>
                  <a:pt x="1602906" y="32135"/>
                </a:lnTo>
                <a:lnTo>
                  <a:pt x="1541698" y="23849"/>
                </a:lnTo>
                <a:lnTo>
                  <a:pt x="1478793" y="16728"/>
                </a:lnTo>
                <a:lnTo>
                  <a:pt x="1414310" y="10812"/>
                </a:lnTo>
                <a:lnTo>
                  <a:pt x="1348369" y="6142"/>
                </a:lnTo>
                <a:lnTo>
                  <a:pt x="1281091" y="2756"/>
                </a:lnTo>
                <a:lnTo>
                  <a:pt x="1212594" y="695"/>
                </a:lnTo>
                <a:lnTo>
                  <a:pt x="1142999" y="0"/>
                </a:lnTo>
                <a:close/>
              </a:path>
            </a:pathLst>
          </a:custGeom>
          <a:ln w="9524">
            <a:solidFill>
              <a:srgbClr val="000000"/>
            </a:solidFill>
          </a:ln>
        </p:spPr>
        <p:txBody>
          <a:bodyPr wrap="square" lIns="0" tIns="0" rIns="0" bIns="0" rtlCol="0"/>
          <a:lstStyle/>
          <a:p>
            <a:endParaRPr/>
          </a:p>
        </p:txBody>
      </p:sp>
      <p:sp>
        <p:nvSpPr>
          <p:cNvPr id="23" name="object 23"/>
          <p:cNvSpPr txBox="1"/>
          <p:nvPr/>
        </p:nvSpPr>
        <p:spPr>
          <a:xfrm>
            <a:off x="8055862" y="1582927"/>
            <a:ext cx="1362075" cy="457174"/>
          </a:xfrm>
          <a:prstGeom prst="rect">
            <a:avLst/>
          </a:prstGeom>
        </p:spPr>
        <p:txBody>
          <a:bodyPr vert="horz" wrap="square" lIns="0" tIns="20953" rIns="0" bIns="0" rtlCol="0">
            <a:spAutoFit/>
          </a:bodyPr>
          <a:lstStyle/>
          <a:p>
            <a:pPr marL="441907" marR="5080" indent="-429845">
              <a:lnSpc>
                <a:spcPts val="1670"/>
              </a:lnSpc>
              <a:spcBef>
                <a:spcPts val="165"/>
              </a:spcBef>
            </a:pPr>
            <a:r>
              <a:rPr sz="1400" b="1" spc="-4" dirty="0">
                <a:latin typeface="Times New Roman"/>
                <a:cs typeface="Times New Roman"/>
              </a:rPr>
              <a:t>Maintain </a:t>
            </a:r>
            <a:r>
              <a:rPr sz="1400" b="1" spc="-10" dirty="0">
                <a:latin typeface="Times New Roman"/>
                <a:cs typeface="Times New Roman"/>
              </a:rPr>
              <a:t>Student  </a:t>
            </a:r>
            <a:r>
              <a:rPr sz="1400" b="1" dirty="0">
                <a:latin typeface="Times New Roman"/>
                <a:cs typeface="Times New Roman"/>
              </a:rPr>
              <a:t>Details</a:t>
            </a:r>
            <a:endParaRPr sz="1400" dirty="0">
              <a:latin typeface="Times New Roman"/>
              <a:cs typeface="Times New Roman"/>
            </a:endParaRPr>
          </a:p>
        </p:txBody>
      </p:sp>
      <p:sp>
        <p:nvSpPr>
          <p:cNvPr id="24" name="object 24"/>
          <p:cNvSpPr/>
          <p:nvPr/>
        </p:nvSpPr>
        <p:spPr>
          <a:xfrm>
            <a:off x="7594600" y="2362200"/>
            <a:ext cx="1905000" cy="685800"/>
          </a:xfrm>
          <a:custGeom>
            <a:avLst/>
            <a:gdLst/>
            <a:ahLst/>
            <a:cxnLst/>
            <a:rect l="l" t="t" r="r" b="b"/>
            <a:pathLst>
              <a:path w="1905000" h="685800">
                <a:moveTo>
                  <a:pt x="1905000" y="342900"/>
                </a:moveTo>
                <a:lnTo>
                  <a:pt x="1895535" y="294475"/>
                </a:lnTo>
                <a:lnTo>
                  <a:pt x="1868004" y="248109"/>
                </a:lnTo>
                <a:lnTo>
                  <a:pt x="1823698" y="204272"/>
                </a:lnTo>
                <a:lnTo>
                  <a:pt x="1763910" y="163432"/>
                </a:lnTo>
                <a:lnTo>
                  <a:pt x="1728615" y="144282"/>
                </a:lnTo>
                <a:lnTo>
                  <a:pt x="1689934" y="126057"/>
                </a:lnTo>
                <a:lnTo>
                  <a:pt x="1648028" y="108817"/>
                </a:lnTo>
                <a:lnTo>
                  <a:pt x="1603060" y="92618"/>
                </a:lnTo>
                <a:lnTo>
                  <a:pt x="1555192" y="77521"/>
                </a:lnTo>
                <a:lnTo>
                  <a:pt x="1504583" y="63583"/>
                </a:lnTo>
                <a:lnTo>
                  <a:pt x="1451398" y="50864"/>
                </a:lnTo>
                <a:lnTo>
                  <a:pt x="1395795" y="39421"/>
                </a:lnTo>
                <a:lnTo>
                  <a:pt x="1337939" y="29314"/>
                </a:lnTo>
                <a:lnTo>
                  <a:pt x="1277989" y="20601"/>
                </a:lnTo>
                <a:lnTo>
                  <a:pt x="1216108" y="13341"/>
                </a:lnTo>
                <a:lnTo>
                  <a:pt x="1152456" y="7592"/>
                </a:lnTo>
                <a:lnTo>
                  <a:pt x="1087197" y="3413"/>
                </a:lnTo>
                <a:lnTo>
                  <a:pt x="1020491" y="863"/>
                </a:lnTo>
                <a:lnTo>
                  <a:pt x="952500" y="0"/>
                </a:lnTo>
                <a:lnTo>
                  <a:pt x="884508" y="863"/>
                </a:lnTo>
                <a:lnTo>
                  <a:pt x="817802" y="3413"/>
                </a:lnTo>
                <a:lnTo>
                  <a:pt x="752543" y="7592"/>
                </a:lnTo>
                <a:lnTo>
                  <a:pt x="688891" y="13341"/>
                </a:lnTo>
                <a:lnTo>
                  <a:pt x="627010" y="20601"/>
                </a:lnTo>
                <a:lnTo>
                  <a:pt x="567060" y="29314"/>
                </a:lnTo>
                <a:lnTo>
                  <a:pt x="509204" y="39421"/>
                </a:lnTo>
                <a:lnTo>
                  <a:pt x="453602" y="50864"/>
                </a:lnTo>
                <a:lnTo>
                  <a:pt x="400416" y="63583"/>
                </a:lnTo>
                <a:lnTo>
                  <a:pt x="349807" y="77521"/>
                </a:lnTo>
                <a:lnTo>
                  <a:pt x="301939" y="92618"/>
                </a:lnTo>
                <a:lnTo>
                  <a:pt x="256971" y="108817"/>
                </a:lnTo>
                <a:lnTo>
                  <a:pt x="215066" y="126057"/>
                </a:lnTo>
                <a:lnTo>
                  <a:pt x="176384" y="144282"/>
                </a:lnTo>
                <a:lnTo>
                  <a:pt x="141089" y="163432"/>
                </a:lnTo>
                <a:lnTo>
                  <a:pt x="81301" y="204272"/>
                </a:lnTo>
                <a:lnTo>
                  <a:pt x="36995" y="248109"/>
                </a:lnTo>
                <a:lnTo>
                  <a:pt x="9464" y="294475"/>
                </a:lnTo>
                <a:lnTo>
                  <a:pt x="0" y="342900"/>
                </a:lnTo>
                <a:lnTo>
                  <a:pt x="2393" y="367340"/>
                </a:lnTo>
                <a:lnTo>
                  <a:pt x="21052" y="414794"/>
                </a:lnTo>
                <a:lnTo>
                  <a:pt x="57132" y="459954"/>
                </a:lnTo>
                <a:lnTo>
                  <a:pt x="109341" y="502351"/>
                </a:lnTo>
                <a:lnTo>
                  <a:pt x="176384" y="541517"/>
                </a:lnTo>
                <a:lnTo>
                  <a:pt x="215066" y="559742"/>
                </a:lnTo>
                <a:lnTo>
                  <a:pt x="256971" y="576982"/>
                </a:lnTo>
                <a:lnTo>
                  <a:pt x="301939" y="593181"/>
                </a:lnTo>
                <a:lnTo>
                  <a:pt x="349807" y="608278"/>
                </a:lnTo>
                <a:lnTo>
                  <a:pt x="400416" y="622216"/>
                </a:lnTo>
                <a:lnTo>
                  <a:pt x="453602" y="634935"/>
                </a:lnTo>
                <a:lnTo>
                  <a:pt x="509204" y="646378"/>
                </a:lnTo>
                <a:lnTo>
                  <a:pt x="567060" y="656485"/>
                </a:lnTo>
                <a:lnTo>
                  <a:pt x="627010" y="665198"/>
                </a:lnTo>
                <a:lnTo>
                  <a:pt x="688891" y="672458"/>
                </a:lnTo>
                <a:lnTo>
                  <a:pt x="752543" y="678207"/>
                </a:lnTo>
                <a:lnTo>
                  <a:pt x="817802" y="682386"/>
                </a:lnTo>
                <a:lnTo>
                  <a:pt x="884508" y="684936"/>
                </a:lnTo>
                <a:lnTo>
                  <a:pt x="952500" y="685800"/>
                </a:lnTo>
                <a:lnTo>
                  <a:pt x="1020491" y="684936"/>
                </a:lnTo>
                <a:lnTo>
                  <a:pt x="1087197" y="682386"/>
                </a:lnTo>
                <a:lnTo>
                  <a:pt x="1152456" y="678207"/>
                </a:lnTo>
                <a:lnTo>
                  <a:pt x="1216108" y="672458"/>
                </a:lnTo>
                <a:lnTo>
                  <a:pt x="1277989" y="665198"/>
                </a:lnTo>
                <a:lnTo>
                  <a:pt x="1337939" y="656485"/>
                </a:lnTo>
                <a:lnTo>
                  <a:pt x="1395795" y="646378"/>
                </a:lnTo>
                <a:lnTo>
                  <a:pt x="1451398" y="634935"/>
                </a:lnTo>
                <a:lnTo>
                  <a:pt x="1504583" y="622216"/>
                </a:lnTo>
                <a:lnTo>
                  <a:pt x="1555192" y="608278"/>
                </a:lnTo>
                <a:lnTo>
                  <a:pt x="1603060" y="593181"/>
                </a:lnTo>
                <a:lnTo>
                  <a:pt x="1648028" y="576982"/>
                </a:lnTo>
                <a:lnTo>
                  <a:pt x="1689934" y="559742"/>
                </a:lnTo>
                <a:lnTo>
                  <a:pt x="1728615" y="541517"/>
                </a:lnTo>
                <a:lnTo>
                  <a:pt x="1763910" y="522368"/>
                </a:lnTo>
                <a:lnTo>
                  <a:pt x="1823698" y="481527"/>
                </a:lnTo>
                <a:lnTo>
                  <a:pt x="1868004" y="437690"/>
                </a:lnTo>
                <a:lnTo>
                  <a:pt x="1895535" y="391324"/>
                </a:lnTo>
                <a:lnTo>
                  <a:pt x="1905000" y="342900"/>
                </a:lnTo>
                <a:close/>
              </a:path>
            </a:pathLst>
          </a:custGeom>
          <a:solidFill>
            <a:srgbClr val="BAE0E3"/>
          </a:solidFill>
        </p:spPr>
        <p:txBody>
          <a:bodyPr wrap="square" lIns="0" tIns="0" rIns="0" bIns="0" rtlCol="0"/>
          <a:lstStyle/>
          <a:p>
            <a:endParaRPr/>
          </a:p>
        </p:txBody>
      </p:sp>
      <p:sp>
        <p:nvSpPr>
          <p:cNvPr id="25" name="object 25"/>
          <p:cNvSpPr/>
          <p:nvPr/>
        </p:nvSpPr>
        <p:spPr>
          <a:xfrm>
            <a:off x="7594600" y="2362200"/>
            <a:ext cx="1905000" cy="685800"/>
          </a:xfrm>
          <a:custGeom>
            <a:avLst/>
            <a:gdLst/>
            <a:ahLst/>
            <a:cxnLst/>
            <a:rect l="l" t="t" r="r" b="b"/>
            <a:pathLst>
              <a:path w="1905000" h="685800">
                <a:moveTo>
                  <a:pt x="952499" y="0"/>
                </a:moveTo>
                <a:lnTo>
                  <a:pt x="884508" y="863"/>
                </a:lnTo>
                <a:lnTo>
                  <a:pt x="817802" y="3413"/>
                </a:lnTo>
                <a:lnTo>
                  <a:pt x="752543" y="7592"/>
                </a:lnTo>
                <a:lnTo>
                  <a:pt x="688891" y="13341"/>
                </a:lnTo>
                <a:lnTo>
                  <a:pt x="627010" y="20601"/>
                </a:lnTo>
                <a:lnTo>
                  <a:pt x="567060" y="29314"/>
                </a:lnTo>
                <a:lnTo>
                  <a:pt x="509204" y="39421"/>
                </a:lnTo>
                <a:lnTo>
                  <a:pt x="453601" y="50864"/>
                </a:lnTo>
                <a:lnTo>
                  <a:pt x="400416" y="63583"/>
                </a:lnTo>
                <a:lnTo>
                  <a:pt x="349807" y="77521"/>
                </a:lnTo>
                <a:lnTo>
                  <a:pt x="301939" y="92618"/>
                </a:lnTo>
                <a:lnTo>
                  <a:pt x="256971" y="108817"/>
                </a:lnTo>
                <a:lnTo>
                  <a:pt x="215065" y="126057"/>
                </a:lnTo>
                <a:lnTo>
                  <a:pt x="176384" y="144282"/>
                </a:lnTo>
                <a:lnTo>
                  <a:pt x="141089" y="163431"/>
                </a:lnTo>
                <a:lnTo>
                  <a:pt x="81301" y="204272"/>
                </a:lnTo>
                <a:lnTo>
                  <a:pt x="36995" y="248109"/>
                </a:lnTo>
                <a:lnTo>
                  <a:pt x="9464" y="294475"/>
                </a:lnTo>
                <a:lnTo>
                  <a:pt x="0" y="342899"/>
                </a:lnTo>
                <a:lnTo>
                  <a:pt x="2393" y="367340"/>
                </a:lnTo>
                <a:lnTo>
                  <a:pt x="21052" y="414794"/>
                </a:lnTo>
                <a:lnTo>
                  <a:pt x="57132" y="459954"/>
                </a:lnTo>
                <a:lnTo>
                  <a:pt x="109341" y="502351"/>
                </a:lnTo>
                <a:lnTo>
                  <a:pt x="176384" y="541517"/>
                </a:lnTo>
                <a:lnTo>
                  <a:pt x="215065" y="559742"/>
                </a:lnTo>
                <a:lnTo>
                  <a:pt x="256971" y="576982"/>
                </a:lnTo>
                <a:lnTo>
                  <a:pt x="301939" y="593181"/>
                </a:lnTo>
                <a:lnTo>
                  <a:pt x="349807" y="608278"/>
                </a:lnTo>
                <a:lnTo>
                  <a:pt x="400416" y="622216"/>
                </a:lnTo>
                <a:lnTo>
                  <a:pt x="453601" y="634935"/>
                </a:lnTo>
                <a:lnTo>
                  <a:pt x="509204" y="646378"/>
                </a:lnTo>
                <a:lnTo>
                  <a:pt x="567060" y="656485"/>
                </a:lnTo>
                <a:lnTo>
                  <a:pt x="627010" y="665198"/>
                </a:lnTo>
                <a:lnTo>
                  <a:pt x="688891" y="672458"/>
                </a:lnTo>
                <a:lnTo>
                  <a:pt x="752543" y="678207"/>
                </a:lnTo>
                <a:lnTo>
                  <a:pt x="817802" y="682386"/>
                </a:lnTo>
                <a:lnTo>
                  <a:pt x="884508" y="684936"/>
                </a:lnTo>
                <a:lnTo>
                  <a:pt x="952499" y="685799"/>
                </a:lnTo>
                <a:lnTo>
                  <a:pt x="1020491" y="684936"/>
                </a:lnTo>
                <a:lnTo>
                  <a:pt x="1087197" y="682386"/>
                </a:lnTo>
                <a:lnTo>
                  <a:pt x="1152456" y="678207"/>
                </a:lnTo>
                <a:lnTo>
                  <a:pt x="1216108" y="672458"/>
                </a:lnTo>
                <a:lnTo>
                  <a:pt x="1277989" y="665198"/>
                </a:lnTo>
                <a:lnTo>
                  <a:pt x="1337939" y="656485"/>
                </a:lnTo>
                <a:lnTo>
                  <a:pt x="1395795" y="646378"/>
                </a:lnTo>
                <a:lnTo>
                  <a:pt x="1451397" y="634935"/>
                </a:lnTo>
                <a:lnTo>
                  <a:pt x="1504583" y="622216"/>
                </a:lnTo>
                <a:lnTo>
                  <a:pt x="1555192" y="608278"/>
                </a:lnTo>
                <a:lnTo>
                  <a:pt x="1603060" y="593181"/>
                </a:lnTo>
                <a:lnTo>
                  <a:pt x="1648028" y="576982"/>
                </a:lnTo>
                <a:lnTo>
                  <a:pt x="1689933" y="559742"/>
                </a:lnTo>
                <a:lnTo>
                  <a:pt x="1728615" y="541517"/>
                </a:lnTo>
                <a:lnTo>
                  <a:pt x="1763910" y="522367"/>
                </a:lnTo>
                <a:lnTo>
                  <a:pt x="1823698" y="481527"/>
                </a:lnTo>
                <a:lnTo>
                  <a:pt x="1868004" y="437690"/>
                </a:lnTo>
                <a:lnTo>
                  <a:pt x="1895535" y="391324"/>
                </a:lnTo>
                <a:lnTo>
                  <a:pt x="1904999" y="342899"/>
                </a:lnTo>
                <a:lnTo>
                  <a:pt x="1902606" y="318459"/>
                </a:lnTo>
                <a:lnTo>
                  <a:pt x="1883947" y="271005"/>
                </a:lnTo>
                <a:lnTo>
                  <a:pt x="1847867" y="225845"/>
                </a:lnTo>
                <a:lnTo>
                  <a:pt x="1795658" y="183448"/>
                </a:lnTo>
                <a:lnTo>
                  <a:pt x="1728615" y="144282"/>
                </a:lnTo>
                <a:lnTo>
                  <a:pt x="1689933" y="126057"/>
                </a:lnTo>
                <a:lnTo>
                  <a:pt x="1648028" y="108817"/>
                </a:lnTo>
                <a:lnTo>
                  <a:pt x="1603060" y="92618"/>
                </a:lnTo>
                <a:lnTo>
                  <a:pt x="1555192" y="77521"/>
                </a:lnTo>
                <a:lnTo>
                  <a:pt x="1504583" y="63583"/>
                </a:lnTo>
                <a:lnTo>
                  <a:pt x="1451397" y="50864"/>
                </a:lnTo>
                <a:lnTo>
                  <a:pt x="1395795" y="39421"/>
                </a:lnTo>
                <a:lnTo>
                  <a:pt x="1337939" y="29314"/>
                </a:lnTo>
                <a:lnTo>
                  <a:pt x="1277989" y="20601"/>
                </a:lnTo>
                <a:lnTo>
                  <a:pt x="1216108" y="13341"/>
                </a:lnTo>
                <a:lnTo>
                  <a:pt x="1152456" y="7592"/>
                </a:lnTo>
                <a:lnTo>
                  <a:pt x="1087197" y="3413"/>
                </a:lnTo>
                <a:lnTo>
                  <a:pt x="1020491" y="863"/>
                </a:lnTo>
                <a:lnTo>
                  <a:pt x="952499" y="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7877554" y="2549144"/>
            <a:ext cx="1343660" cy="443710"/>
          </a:xfrm>
          <a:prstGeom prst="rect">
            <a:avLst/>
          </a:prstGeom>
        </p:spPr>
        <p:txBody>
          <a:bodyPr vert="horz" wrap="square" lIns="0" tIns="12699" rIns="0" bIns="0" rtlCol="0">
            <a:spAutoFit/>
          </a:bodyPr>
          <a:lstStyle/>
          <a:p>
            <a:pPr marL="429845" marR="5080" indent="-417782">
              <a:spcBef>
                <a:spcPts val="100"/>
              </a:spcBef>
            </a:pPr>
            <a:r>
              <a:rPr sz="1400" b="1" spc="-4" dirty="0">
                <a:latin typeface="Times New Roman"/>
                <a:cs typeface="Times New Roman"/>
              </a:rPr>
              <a:t>Maintain</a:t>
            </a:r>
            <a:r>
              <a:rPr sz="1400" b="1" spc="-55" dirty="0">
                <a:latin typeface="Times New Roman"/>
                <a:cs typeface="Times New Roman"/>
              </a:rPr>
              <a:t> </a:t>
            </a:r>
            <a:r>
              <a:rPr sz="1400" b="1" spc="-4" dirty="0">
                <a:latin typeface="Times New Roman"/>
                <a:cs typeface="Times New Roman"/>
              </a:rPr>
              <a:t>Subject  </a:t>
            </a:r>
            <a:r>
              <a:rPr sz="1400" b="1" dirty="0">
                <a:latin typeface="Times New Roman"/>
                <a:cs typeface="Times New Roman"/>
              </a:rPr>
              <a:t>Details</a:t>
            </a:r>
            <a:endParaRPr sz="1400" dirty="0">
              <a:latin typeface="Times New Roman"/>
              <a:cs typeface="Times New Roman"/>
            </a:endParaRPr>
          </a:p>
        </p:txBody>
      </p:sp>
      <p:sp>
        <p:nvSpPr>
          <p:cNvPr id="27" name="object 27"/>
          <p:cNvSpPr/>
          <p:nvPr/>
        </p:nvSpPr>
        <p:spPr>
          <a:xfrm>
            <a:off x="7670801" y="3276601"/>
            <a:ext cx="1828800" cy="990600"/>
          </a:xfrm>
          <a:custGeom>
            <a:avLst/>
            <a:gdLst/>
            <a:ahLst/>
            <a:cxnLst/>
            <a:rect l="l" t="t" r="r" b="b"/>
            <a:pathLst>
              <a:path w="1828800" h="990600">
                <a:moveTo>
                  <a:pt x="1828800" y="495300"/>
                </a:moveTo>
                <a:lnTo>
                  <a:pt x="1820441" y="427928"/>
                </a:lnTo>
                <a:lnTo>
                  <a:pt x="1796097" y="363361"/>
                </a:lnTo>
                <a:lnTo>
                  <a:pt x="1756862" y="302180"/>
                </a:lnTo>
                <a:lnTo>
                  <a:pt x="1732003" y="273042"/>
                </a:lnTo>
                <a:lnTo>
                  <a:pt x="1703832" y="244968"/>
                </a:lnTo>
                <a:lnTo>
                  <a:pt x="1672485" y="218033"/>
                </a:lnTo>
                <a:lnTo>
                  <a:pt x="1638101" y="192307"/>
                </a:lnTo>
                <a:lnTo>
                  <a:pt x="1600816" y="167866"/>
                </a:lnTo>
                <a:lnTo>
                  <a:pt x="1560766" y="144780"/>
                </a:lnTo>
                <a:lnTo>
                  <a:pt x="1518089" y="123122"/>
                </a:lnTo>
                <a:lnTo>
                  <a:pt x="1472922" y="102967"/>
                </a:lnTo>
                <a:lnTo>
                  <a:pt x="1425401" y="84385"/>
                </a:lnTo>
                <a:lnTo>
                  <a:pt x="1375664" y="67451"/>
                </a:lnTo>
                <a:lnTo>
                  <a:pt x="1323847" y="52236"/>
                </a:lnTo>
                <a:lnTo>
                  <a:pt x="1270087" y="38814"/>
                </a:lnTo>
                <a:lnTo>
                  <a:pt x="1214521" y="27257"/>
                </a:lnTo>
                <a:lnTo>
                  <a:pt x="1157287" y="17638"/>
                </a:lnTo>
                <a:lnTo>
                  <a:pt x="1098521" y="10031"/>
                </a:lnTo>
                <a:lnTo>
                  <a:pt x="1038359" y="4506"/>
                </a:lnTo>
                <a:lnTo>
                  <a:pt x="976940" y="1138"/>
                </a:lnTo>
                <a:lnTo>
                  <a:pt x="914400" y="0"/>
                </a:lnTo>
                <a:lnTo>
                  <a:pt x="851859" y="1138"/>
                </a:lnTo>
                <a:lnTo>
                  <a:pt x="790440" y="4506"/>
                </a:lnTo>
                <a:lnTo>
                  <a:pt x="730278" y="10031"/>
                </a:lnTo>
                <a:lnTo>
                  <a:pt x="671512" y="17638"/>
                </a:lnTo>
                <a:lnTo>
                  <a:pt x="614278" y="27257"/>
                </a:lnTo>
                <a:lnTo>
                  <a:pt x="558712" y="38814"/>
                </a:lnTo>
                <a:lnTo>
                  <a:pt x="504953" y="52236"/>
                </a:lnTo>
                <a:lnTo>
                  <a:pt x="453136" y="67451"/>
                </a:lnTo>
                <a:lnTo>
                  <a:pt x="403398" y="84385"/>
                </a:lnTo>
                <a:lnTo>
                  <a:pt x="355877" y="102967"/>
                </a:lnTo>
                <a:lnTo>
                  <a:pt x="310710" y="123122"/>
                </a:lnTo>
                <a:lnTo>
                  <a:pt x="268033" y="144780"/>
                </a:lnTo>
                <a:lnTo>
                  <a:pt x="227983" y="167866"/>
                </a:lnTo>
                <a:lnTo>
                  <a:pt x="190698" y="192307"/>
                </a:lnTo>
                <a:lnTo>
                  <a:pt x="156314" y="218033"/>
                </a:lnTo>
                <a:lnTo>
                  <a:pt x="124968" y="244968"/>
                </a:lnTo>
                <a:lnTo>
                  <a:pt x="96796" y="273042"/>
                </a:lnTo>
                <a:lnTo>
                  <a:pt x="71937" y="302180"/>
                </a:lnTo>
                <a:lnTo>
                  <a:pt x="32702" y="363361"/>
                </a:lnTo>
                <a:lnTo>
                  <a:pt x="8358" y="427928"/>
                </a:lnTo>
                <a:lnTo>
                  <a:pt x="0" y="495300"/>
                </a:lnTo>
                <a:lnTo>
                  <a:pt x="2112" y="529125"/>
                </a:lnTo>
                <a:lnTo>
                  <a:pt x="18600" y="594904"/>
                </a:lnTo>
                <a:lnTo>
                  <a:pt x="50527" y="657691"/>
                </a:lnTo>
                <a:lnTo>
                  <a:pt x="96796" y="716888"/>
                </a:lnTo>
                <a:lnTo>
                  <a:pt x="124968" y="744953"/>
                </a:lnTo>
                <a:lnTo>
                  <a:pt x="156314" y="771897"/>
                </a:lnTo>
                <a:lnTo>
                  <a:pt x="190698" y="797643"/>
                </a:lnTo>
                <a:lnTo>
                  <a:pt x="227983" y="822119"/>
                </a:lnTo>
                <a:lnTo>
                  <a:pt x="268033" y="845248"/>
                </a:lnTo>
                <a:lnTo>
                  <a:pt x="310710" y="866957"/>
                </a:lnTo>
                <a:lnTo>
                  <a:pt x="355877" y="887169"/>
                </a:lnTo>
                <a:lnTo>
                  <a:pt x="403398" y="905812"/>
                </a:lnTo>
                <a:lnTo>
                  <a:pt x="453136" y="922810"/>
                </a:lnTo>
                <a:lnTo>
                  <a:pt x="504953" y="938088"/>
                </a:lnTo>
                <a:lnTo>
                  <a:pt x="558712" y="951571"/>
                </a:lnTo>
                <a:lnTo>
                  <a:pt x="614278" y="963185"/>
                </a:lnTo>
                <a:lnTo>
                  <a:pt x="671512" y="972855"/>
                </a:lnTo>
                <a:lnTo>
                  <a:pt x="730278" y="980506"/>
                </a:lnTo>
                <a:lnTo>
                  <a:pt x="790440" y="986064"/>
                </a:lnTo>
                <a:lnTo>
                  <a:pt x="851859" y="989453"/>
                </a:lnTo>
                <a:lnTo>
                  <a:pt x="914400" y="990600"/>
                </a:lnTo>
                <a:lnTo>
                  <a:pt x="976940" y="989453"/>
                </a:lnTo>
                <a:lnTo>
                  <a:pt x="1038359" y="986064"/>
                </a:lnTo>
                <a:lnTo>
                  <a:pt x="1098521" y="980506"/>
                </a:lnTo>
                <a:lnTo>
                  <a:pt x="1157287" y="972855"/>
                </a:lnTo>
                <a:lnTo>
                  <a:pt x="1214521" y="963185"/>
                </a:lnTo>
                <a:lnTo>
                  <a:pt x="1270087" y="951571"/>
                </a:lnTo>
                <a:lnTo>
                  <a:pt x="1323847" y="938088"/>
                </a:lnTo>
                <a:lnTo>
                  <a:pt x="1375664" y="922810"/>
                </a:lnTo>
                <a:lnTo>
                  <a:pt x="1425401" y="905812"/>
                </a:lnTo>
                <a:lnTo>
                  <a:pt x="1472922" y="887169"/>
                </a:lnTo>
                <a:lnTo>
                  <a:pt x="1518089" y="866957"/>
                </a:lnTo>
                <a:lnTo>
                  <a:pt x="1560766" y="845248"/>
                </a:lnTo>
                <a:lnTo>
                  <a:pt x="1600816" y="822119"/>
                </a:lnTo>
                <a:lnTo>
                  <a:pt x="1638101" y="797643"/>
                </a:lnTo>
                <a:lnTo>
                  <a:pt x="1672485" y="771897"/>
                </a:lnTo>
                <a:lnTo>
                  <a:pt x="1703832" y="744953"/>
                </a:lnTo>
                <a:lnTo>
                  <a:pt x="1732003" y="716888"/>
                </a:lnTo>
                <a:lnTo>
                  <a:pt x="1756862" y="687776"/>
                </a:lnTo>
                <a:lnTo>
                  <a:pt x="1796097" y="626709"/>
                </a:lnTo>
                <a:lnTo>
                  <a:pt x="1820441" y="562351"/>
                </a:lnTo>
                <a:lnTo>
                  <a:pt x="1828800" y="495300"/>
                </a:lnTo>
                <a:close/>
              </a:path>
            </a:pathLst>
          </a:custGeom>
          <a:solidFill>
            <a:srgbClr val="BAE0E3"/>
          </a:solidFill>
        </p:spPr>
        <p:txBody>
          <a:bodyPr wrap="square" lIns="0" tIns="0" rIns="0" bIns="0" rtlCol="0"/>
          <a:lstStyle/>
          <a:p>
            <a:endParaRPr/>
          </a:p>
        </p:txBody>
      </p:sp>
      <p:sp>
        <p:nvSpPr>
          <p:cNvPr id="28" name="object 28"/>
          <p:cNvSpPr/>
          <p:nvPr/>
        </p:nvSpPr>
        <p:spPr>
          <a:xfrm>
            <a:off x="7670801" y="3276601"/>
            <a:ext cx="1828800" cy="990600"/>
          </a:xfrm>
          <a:custGeom>
            <a:avLst/>
            <a:gdLst/>
            <a:ahLst/>
            <a:cxnLst/>
            <a:rect l="l" t="t" r="r" b="b"/>
            <a:pathLst>
              <a:path w="1828800" h="990600">
                <a:moveTo>
                  <a:pt x="914399" y="0"/>
                </a:moveTo>
                <a:lnTo>
                  <a:pt x="851859" y="1138"/>
                </a:lnTo>
                <a:lnTo>
                  <a:pt x="790440" y="4506"/>
                </a:lnTo>
                <a:lnTo>
                  <a:pt x="730278" y="10031"/>
                </a:lnTo>
                <a:lnTo>
                  <a:pt x="671512" y="17638"/>
                </a:lnTo>
                <a:lnTo>
                  <a:pt x="614278" y="27257"/>
                </a:lnTo>
                <a:lnTo>
                  <a:pt x="558712" y="38814"/>
                </a:lnTo>
                <a:lnTo>
                  <a:pt x="504952" y="52236"/>
                </a:lnTo>
                <a:lnTo>
                  <a:pt x="453135" y="67451"/>
                </a:lnTo>
                <a:lnTo>
                  <a:pt x="403398" y="84385"/>
                </a:lnTo>
                <a:lnTo>
                  <a:pt x="355877" y="102967"/>
                </a:lnTo>
                <a:lnTo>
                  <a:pt x="310710" y="123122"/>
                </a:lnTo>
                <a:lnTo>
                  <a:pt x="268033" y="144779"/>
                </a:lnTo>
                <a:lnTo>
                  <a:pt x="227983" y="167865"/>
                </a:lnTo>
                <a:lnTo>
                  <a:pt x="190698" y="192307"/>
                </a:lnTo>
                <a:lnTo>
                  <a:pt x="156314" y="218033"/>
                </a:lnTo>
                <a:lnTo>
                  <a:pt x="124967" y="244968"/>
                </a:lnTo>
                <a:lnTo>
                  <a:pt x="96796" y="273042"/>
                </a:lnTo>
                <a:lnTo>
                  <a:pt x="71937" y="302180"/>
                </a:lnTo>
                <a:lnTo>
                  <a:pt x="32702" y="363361"/>
                </a:lnTo>
                <a:lnTo>
                  <a:pt x="8358" y="427928"/>
                </a:lnTo>
                <a:lnTo>
                  <a:pt x="0" y="495299"/>
                </a:lnTo>
                <a:lnTo>
                  <a:pt x="2112" y="529125"/>
                </a:lnTo>
                <a:lnTo>
                  <a:pt x="18600" y="594904"/>
                </a:lnTo>
                <a:lnTo>
                  <a:pt x="50527" y="657691"/>
                </a:lnTo>
                <a:lnTo>
                  <a:pt x="96796" y="716888"/>
                </a:lnTo>
                <a:lnTo>
                  <a:pt x="124967" y="744953"/>
                </a:lnTo>
                <a:lnTo>
                  <a:pt x="156314" y="771897"/>
                </a:lnTo>
                <a:lnTo>
                  <a:pt x="190698" y="797643"/>
                </a:lnTo>
                <a:lnTo>
                  <a:pt x="227983" y="822119"/>
                </a:lnTo>
                <a:lnTo>
                  <a:pt x="268033" y="845248"/>
                </a:lnTo>
                <a:lnTo>
                  <a:pt x="310710" y="866956"/>
                </a:lnTo>
                <a:lnTo>
                  <a:pt x="355877" y="887169"/>
                </a:lnTo>
                <a:lnTo>
                  <a:pt x="403398" y="905812"/>
                </a:lnTo>
                <a:lnTo>
                  <a:pt x="453135" y="922810"/>
                </a:lnTo>
                <a:lnTo>
                  <a:pt x="504952" y="938088"/>
                </a:lnTo>
                <a:lnTo>
                  <a:pt x="558712" y="951571"/>
                </a:lnTo>
                <a:lnTo>
                  <a:pt x="614278" y="963185"/>
                </a:lnTo>
                <a:lnTo>
                  <a:pt x="671512" y="972855"/>
                </a:lnTo>
                <a:lnTo>
                  <a:pt x="730278" y="980506"/>
                </a:lnTo>
                <a:lnTo>
                  <a:pt x="790440" y="986064"/>
                </a:lnTo>
                <a:lnTo>
                  <a:pt x="851859" y="989453"/>
                </a:lnTo>
                <a:lnTo>
                  <a:pt x="914399" y="990599"/>
                </a:lnTo>
                <a:lnTo>
                  <a:pt x="976940" y="989453"/>
                </a:lnTo>
                <a:lnTo>
                  <a:pt x="1038359" y="986064"/>
                </a:lnTo>
                <a:lnTo>
                  <a:pt x="1098521" y="980506"/>
                </a:lnTo>
                <a:lnTo>
                  <a:pt x="1157287" y="972855"/>
                </a:lnTo>
                <a:lnTo>
                  <a:pt x="1214521" y="963185"/>
                </a:lnTo>
                <a:lnTo>
                  <a:pt x="1270087" y="951571"/>
                </a:lnTo>
                <a:lnTo>
                  <a:pt x="1323846" y="938088"/>
                </a:lnTo>
                <a:lnTo>
                  <a:pt x="1375663" y="922810"/>
                </a:lnTo>
                <a:lnTo>
                  <a:pt x="1425401" y="905812"/>
                </a:lnTo>
                <a:lnTo>
                  <a:pt x="1472922" y="887169"/>
                </a:lnTo>
                <a:lnTo>
                  <a:pt x="1518089" y="866956"/>
                </a:lnTo>
                <a:lnTo>
                  <a:pt x="1560766" y="845248"/>
                </a:lnTo>
                <a:lnTo>
                  <a:pt x="1600816" y="822119"/>
                </a:lnTo>
                <a:lnTo>
                  <a:pt x="1638101" y="797643"/>
                </a:lnTo>
                <a:lnTo>
                  <a:pt x="1672485" y="771897"/>
                </a:lnTo>
                <a:lnTo>
                  <a:pt x="1703831" y="744953"/>
                </a:lnTo>
                <a:lnTo>
                  <a:pt x="1732003" y="716888"/>
                </a:lnTo>
                <a:lnTo>
                  <a:pt x="1756862" y="687776"/>
                </a:lnTo>
                <a:lnTo>
                  <a:pt x="1796097" y="626709"/>
                </a:lnTo>
                <a:lnTo>
                  <a:pt x="1820441" y="562351"/>
                </a:lnTo>
                <a:lnTo>
                  <a:pt x="1828799" y="495299"/>
                </a:lnTo>
                <a:lnTo>
                  <a:pt x="1826687" y="461299"/>
                </a:lnTo>
                <a:lnTo>
                  <a:pt x="1810199" y="395257"/>
                </a:lnTo>
                <a:lnTo>
                  <a:pt x="1778272" y="332311"/>
                </a:lnTo>
                <a:lnTo>
                  <a:pt x="1732003" y="273042"/>
                </a:lnTo>
                <a:lnTo>
                  <a:pt x="1703831" y="244968"/>
                </a:lnTo>
                <a:lnTo>
                  <a:pt x="1672485" y="218033"/>
                </a:lnTo>
                <a:lnTo>
                  <a:pt x="1638101" y="192307"/>
                </a:lnTo>
                <a:lnTo>
                  <a:pt x="1600816" y="167865"/>
                </a:lnTo>
                <a:lnTo>
                  <a:pt x="1560766" y="144779"/>
                </a:lnTo>
                <a:lnTo>
                  <a:pt x="1518089" y="123122"/>
                </a:lnTo>
                <a:lnTo>
                  <a:pt x="1472922" y="102967"/>
                </a:lnTo>
                <a:lnTo>
                  <a:pt x="1425401" y="84385"/>
                </a:lnTo>
                <a:lnTo>
                  <a:pt x="1375663" y="67451"/>
                </a:lnTo>
                <a:lnTo>
                  <a:pt x="1323846" y="52236"/>
                </a:lnTo>
                <a:lnTo>
                  <a:pt x="1270087" y="38814"/>
                </a:lnTo>
                <a:lnTo>
                  <a:pt x="1214521" y="27257"/>
                </a:lnTo>
                <a:lnTo>
                  <a:pt x="1157287" y="17638"/>
                </a:lnTo>
                <a:lnTo>
                  <a:pt x="1098521" y="10031"/>
                </a:lnTo>
                <a:lnTo>
                  <a:pt x="1038359" y="4506"/>
                </a:lnTo>
                <a:lnTo>
                  <a:pt x="976940" y="1138"/>
                </a:lnTo>
                <a:lnTo>
                  <a:pt x="914399" y="0"/>
                </a:lnTo>
                <a:close/>
              </a:path>
            </a:pathLst>
          </a:custGeom>
          <a:ln w="9524">
            <a:solidFill>
              <a:srgbClr val="000000"/>
            </a:solidFill>
          </a:ln>
        </p:spPr>
        <p:txBody>
          <a:bodyPr wrap="square" lIns="0" tIns="0" rIns="0" bIns="0" rtlCol="0"/>
          <a:lstStyle/>
          <a:p>
            <a:endParaRPr/>
          </a:p>
        </p:txBody>
      </p:sp>
      <p:sp>
        <p:nvSpPr>
          <p:cNvPr id="29" name="object 29"/>
          <p:cNvSpPr/>
          <p:nvPr/>
        </p:nvSpPr>
        <p:spPr>
          <a:xfrm>
            <a:off x="6604000" y="4114800"/>
            <a:ext cx="1447800" cy="609600"/>
          </a:xfrm>
          <a:custGeom>
            <a:avLst/>
            <a:gdLst/>
            <a:ahLst/>
            <a:cxnLst/>
            <a:rect l="l" t="t" r="r" b="b"/>
            <a:pathLst>
              <a:path w="1447800" h="609600">
                <a:moveTo>
                  <a:pt x="1447800" y="304800"/>
                </a:moveTo>
                <a:lnTo>
                  <a:pt x="1436120" y="250195"/>
                </a:lnTo>
                <a:lnTo>
                  <a:pt x="1402452" y="198726"/>
                </a:lnTo>
                <a:lnTo>
                  <a:pt x="1348852" y="151271"/>
                </a:lnTo>
                <a:lnTo>
                  <a:pt x="1315221" y="129323"/>
                </a:lnTo>
                <a:lnTo>
                  <a:pt x="1277379" y="108707"/>
                </a:lnTo>
                <a:lnTo>
                  <a:pt x="1235583" y="89535"/>
                </a:lnTo>
                <a:lnTo>
                  <a:pt x="1190089" y="71914"/>
                </a:lnTo>
                <a:lnTo>
                  <a:pt x="1141155" y="55955"/>
                </a:lnTo>
                <a:lnTo>
                  <a:pt x="1089039" y="41768"/>
                </a:lnTo>
                <a:lnTo>
                  <a:pt x="1033996" y="29463"/>
                </a:lnTo>
                <a:lnTo>
                  <a:pt x="976286" y="19149"/>
                </a:lnTo>
                <a:lnTo>
                  <a:pt x="916163" y="10936"/>
                </a:lnTo>
                <a:lnTo>
                  <a:pt x="853887" y="4933"/>
                </a:lnTo>
                <a:lnTo>
                  <a:pt x="789713" y="1251"/>
                </a:lnTo>
                <a:lnTo>
                  <a:pt x="723900" y="0"/>
                </a:lnTo>
                <a:lnTo>
                  <a:pt x="658086" y="1251"/>
                </a:lnTo>
                <a:lnTo>
                  <a:pt x="593912" y="4933"/>
                </a:lnTo>
                <a:lnTo>
                  <a:pt x="531636" y="10936"/>
                </a:lnTo>
                <a:lnTo>
                  <a:pt x="471513" y="19149"/>
                </a:lnTo>
                <a:lnTo>
                  <a:pt x="413803" y="29463"/>
                </a:lnTo>
                <a:lnTo>
                  <a:pt x="358760" y="41768"/>
                </a:lnTo>
                <a:lnTo>
                  <a:pt x="306644" y="55955"/>
                </a:lnTo>
                <a:lnTo>
                  <a:pt x="257710" y="71914"/>
                </a:lnTo>
                <a:lnTo>
                  <a:pt x="212217" y="89535"/>
                </a:lnTo>
                <a:lnTo>
                  <a:pt x="170420" y="108707"/>
                </a:lnTo>
                <a:lnTo>
                  <a:pt x="132578" y="129323"/>
                </a:lnTo>
                <a:lnTo>
                  <a:pt x="98947" y="151271"/>
                </a:lnTo>
                <a:lnTo>
                  <a:pt x="45347" y="198726"/>
                </a:lnTo>
                <a:lnTo>
                  <a:pt x="11679" y="250195"/>
                </a:lnTo>
                <a:lnTo>
                  <a:pt x="0" y="304800"/>
                </a:lnTo>
                <a:lnTo>
                  <a:pt x="2962" y="332439"/>
                </a:lnTo>
                <a:lnTo>
                  <a:pt x="25893" y="385586"/>
                </a:lnTo>
                <a:lnTo>
                  <a:pt x="69784" y="435157"/>
                </a:lnTo>
                <a:lnTo>
                  <a:pt x="132578" y="480276"/>
                </a:lnTo>
                <a:lnTo>
                  <a:pt x="170420" y="500892"/>
                </a:lnTo>
                <a:lnTo>
                  <a:pt x="212217" y="520065"/>
                </a:lnTo>
                <a:lnTo>
                  <a:pt x="257710" y="537685"/>
                </a:lnTo>
                <a:lnTo>
                  <a:pt x="306644" y="553644"/>
                </a:lnTo>
                <a:lnTo>
                  <a:pt x="358760" y="567831"/>
                </a:lnTo>
                <a:lnTo>
                  <a:pt x="413803" y="580136"/>
                </a:lnTo>
                <a:lnTo>
                  <a:pt x="471513" y="590450"/>
                </a:lnTo>
                <a:lnTo>
                  <a:pt x="531636" y="598663"/>
                </a:lnTo>
                <a:lnTo>
                  <a:pt x="593912" y="604666"/>
                </a:lnTo>
                <a:lnTo>
                  <a:pt x="658086" y="608348"/>
                </a:lnTo>
                <a:lnTo>
                  <a:pt x="723900" y="609600"/>
                </a:lnTo>
                <a:lnTo>
                  <a:pt x="789713" y="608348"/>
                </a:lnTo>
                <a:lnTo>
                  <a:pt x="853887" y="604666"/>
                </a:lnTo>
                <a:lnTo>
                  <a:pt x="916163" y="598663"/>
                </a:lnTo>
                <a:lnTo>
                  <a:pt x="976286" y="590450"/>
                </a:lnTo>
                <a:lnTo>
                  <a:pt x="1033996" y="580136"/>
                </a:lnTo>
                <a:lnTo>
                  <a:pt x="1089039" y="567831"/>
                </a:lnTo>
                <a:lnTo>
                  <a:pt x="1141155" y="553644"/>
                </a:lnTo>
                <a:lnTo>
                  <a:pt x="1190089" y="537685"/>
                </a:lnTo>
                <a:lnTo>
                  <a:pt x="1235583" y="520065"/>
                </a:lnTo>
                <a:lnTo>
                  <a:pt x="1277379" y="500892"/>
                </a:lnTo>
                <a:lnTo>
                  <a:pt x="1315221" y="480276"/>
                </a:lnTo>
                <a:lnTo>
                  <a:pt x="1348852" y="458328"/>
                </a:lnTo>
                <a:lnTo>
                  <a:pt x="1402452" y="410873"/>
                </a:lnTo>
                <a:lnTo>
                  <a:pt x="1436120" y="359404"/>
                </a:lnTo>
                <a:lnTo>
                  <a:pt x="1447800" y="304800"/>
                </a:lnTo>
                <a:close/>
              </a:path>
            </a:pathLst>
          </a:custGeom>
          <a:solidFill>
            <a:srgbClr val="BAE0E3"/>
          </a:solidFill>
        </p:spPr>
        <p:txBody>
          <a:bodyPr wrap="square" lIns="0" tIns="0" rIns="0" bIns="0" rtlCol="0"/>
          <a:lstStyle/>
          <a:p>
            <a:endParaRPr/>
          </a:p>
        </p:txBody>
      </p:sp>
      <p:sp>
        <p:nvSpPr>
          <p:cNvPr id="30" name="object 30"/>
          <p:cNvSpPr/>
          <p:nvPr/>
        </p:nvSpPr>
        <p:spPr>
          <a:xfrm>
            <a:off x="6604000" y="4114800"/>
            <a:ext cx="1447800" cy="609600"/>
          </a:xfrm>
          <a:custGeom>
            <a:avLst/>
            <a:gdLst/>
            <a:ahLst/>
            <a:cxnLst/>
            <a:rect l="l" t="t" r="r" b="b"/>
            <a:pathLst>
              <a:path w="1447800" h="609600">
                <a:moveTo>
                  <a:pt x="723899" y="0"/>
                </a:moveTo>
                <a:lnTo>
                  <a:pt x="658086" y="1251"/>
                </a:lnTo>
                <a:lnTo>
                  <a:pt x="593912" y="4933"/>
                </a:lnTo>
                <a:lnTo>
                  <a:pt x="531636" y="10936"/>
                </a:lnTo>
                <a:lnTo>
                  <a:pt x="471513" y="19149"/>
                </a:lnTo>
                <a:lnTo>
                  <a:pt x="413803" y="29463"/>
                </a:lnTo>
                <a:lnTo>
                  <a:pt x="358760" y="41768"/>
                </a:lnTo>
                <a:lnTo>
                  <a:pt x="306644" y="55955"/>
                </a:lnTo>
                <a:lnTo>
                  <a:pt x="257710" y="71914"/>
                </a:lnTo>
                <a:lnTo>
                  <a:pt x="212216" y="89534"/>
                </a:lnTo>
                <a:lnTo>
                  <a:pt x="170420" y="108707"/>
                </a:lnTo>
                <a:lnTo>
                  <a:pt x="132578" y="129323"/>
                </a:lnTo>
                <a:lnTo>
                  <a:pt x="98947" y="151271"/>
                </a:lnTo>
                <a:lnTo>
                  <a:pt x="45347" y="198726"/>
                </a:lnTo>
                <a:lnTo>
                  <a:pt x="11679" y="250195"/>
                </a:lnTo>
                <a:lnTo>
                  <a:pt x="0" y="304799"/>
                </a:lnTo>
                <a:lnTo>
                  <a:pt x="2962" y="332439"/>
                </a:lnTo>
                <a:lnTo>
                  <a:pt x="25893" y="385586"/>
                </a:lnTo>
                <a:lnTo>
                  <a:pt x="69784" y="435157"/>
                </a:lnTo>
                <a:lnTo>
                  <a:pt x="132578" y="480276"/>
                </a:lnTo>
                <a:lnTo>
                  <a:pt x="170420" y="500892"/>
                </a:lnTo>
                <a:lnTo>
                  <a:pt x="212216" y="520064"/>
                </a:lnTo>
                <a:lnTo>
                  <a:pt x="257710" y="537685"/>
                </a:lnTo>
                <a:lnTo>
                  <a:pt x="306644" y="553644"/>
                </a:lnTo>
                <a:lnTo>
                  <a:pt x="358760" y="567831"/>
                </a:lnTo>
                <a:lnTo>
                  <a:pt x="413803" y="580136"/>
                </a:lnTo>
                <a:lnTo>
                  <a:pt x="471513" y="590450"/>
                </a:lnTo>
                <a:lnTo>
                  <a:pt x="531636" y="598663"/>
                </a:lnTo>
                <a:lnTo>
                  <a:pt x="593912" y="604666"/>
                </a:lnTo>
                <a:lnTo>
                  <a:pt x="658086" y="608348"/>
                </a:lnTo>
                <a:lnTo>
                  <a:pt x="723899" y="609599"/>
                </a:lnTo>
                <a:lnTo>
                  <a:pt x="789713" y="608348"/>
                </a:lnTo>
                <a:lnTo>
                  <a:pt x="853887" y="604666"/>
                </a:lnTo>
                <a:lnTo>
                  <a:pt x="916163" y="598663"/>
                </a:lnTo>
                <a:lnTo>
                  <a:pt x="976286" y="590450"/>
                </a:lnTo>
                <a:lnTo>
                  <a:pt x="1033996" y="580136"/>
                </a:lnTo>
                <a:lnTo>
                  <a:pt x="1089039" y="567831"/>
                </a:lnTo>
                <a:lnTo>
                  <a:pt x="1141155" y="553644"/>
                </a:lnTo>
                <a:lnTo>
                  <a:pt x="1190089" y="537685"/>
                </a:lnTo>
                <a:lnTo>
                  <a:pt x="1235582" y="520064"/>
                </a:lnTo>
                <a:lnTo>
                  <a:pt x="1277379" y="500892"/>
                </a:lnTo>
                <a:lnTo>
                  <a:pt x="1315221" y="480276"/>
                </a:lnTo>
                <a:lnTo>
                  <a:pt x="1348852" y="458328"/>
                </a:lnTo>
                <a:lnTo>
                  <a:pt x="1402452" y="410873"/>
                </a:lnTo>
                <a:lnTo>
                  <a:pt x="1436120" y="359404"/>
                </a:lnTo>
                <a:lnTo>
                  <a:pt x="1447799" y="304799"/>
                </a:lnTo>
                <a:lnTo>
                  <a:pt x="1444837" y="277160"/>
                </a:lnTo>
                <a:lnTo>
                  <a:pt x="1421906" y="224013"/>
                </a:lnTo>
                <a:lnTo>
                  <a:pt x="1378015" y="174442"/>
                </a:lnTo>
                <a:lnTo>
                  <a:pt x="1315221" y="129323"/>
                </a:lnTo>
                <a:lnTo>
                  <a:pt x="1277379" y="108707"/>
                </a:lnTo>
                <a:lnTo>
                  <a:pt x="1235582" y="89534"/>
                </a:lnTo>
                <a:lnTo>
                  <a:pt x="1190089" y="71914"/>
                </a:lnTo>
                <a:lnTo>
                  <a:pt x="1141155" y="55955"/>
                </a:lnTo>
                <a:lnTo>
                  <a:pt x="1089039" y="41768"/>
                </a:lnTo>
                <a:lnTo>
                  <a:pt x="1033996" y="29463"/>
                </a:lnTo>
                <a:lnTo>
                  <a:pt x="976286" y="19149"/>
                </a:lnTo>
                <a:lnTo>
                  <a:pt x="916163" y="10936"/>
                </a:lnTo>
                <a:lnTo>
                  <a:pt x="853887" y="4933"/>
                </a:lnTo>
                <a:lnTo>
                  <a:pt x="789713" y="1251"/>
                </a:lnTo>
                <a:lnTo>
                  <a:pt x="723899" y="0"/>
                </a:lnTo>
                <a:close/>
              </a:path>
            </a:pathLst>
          </a:custGeom>
          <a:ln w="9524">
            <a:solidFill>
              <a:srgbClr val="000000"/>
            </a:solidFill>
          </a:ln>
        </p:spPr>
        <p:txBody>
          <a:bodyPr wrap="square" lIns="0" tIns="0" rIns="0" bIns="0" rtlCol="0"/>
          <a:lstStyle/>
          <a:p>
            <a:endParaRPr/>
          </a:p>
        </p:txBody>
      </p:sp>
      <p:sp>
        <p:nvSpPr>
          <p:cNvPr id="31" name="object 31"/>
          <p:cNvSpPr txBox="1"/>
          <p:nvPr/>
        </p:nvSpPr>
        <p:spPr>
          <a:xfrm>
            <a:off x="6998206" y="3526027"/>
            <a:ext cx="2215516" cy="1057339"/>
          </a:xfrm>
          <a:prstGeom prst="rect">
            <a:avLst/>
          </a:prstGeom>
        </p:spPr>
        <p:txBody>
          <a:bodyPr vert="horz" wrap="square" lIns="0" tIns="20953" rIns="0" bIns="0" rtlCol="0">
            <a:spAutoFit/>
          </a:bodyPr>
          <a:lstStyle/>
          <a:p>
            <a:pPr marL="1347313" marR="5080" indent="-375241">
              <a:lnSpc>
                <a:spcPts val="1670"/>
              </a:lnSpc>
              <a:spcBef>
                <a:spcPts val="165"/>
              </a:spcBef>
            </a:pPr>
            <a:r>
              <a:rPr sz="1400" b="1" spc="-4" dirty="0">
                <a:latin typeface="Times New Roman"/>
                <a:cs typeface="Times New Roman"/>
              </a:rPr>
              <a:t>Maintain</a:t>
            </a:r>
            <a:r>
              <a:rPr sz="1400" b="1" spc="-60" dirty="0">
                <a:latin typeface="Times New Roman"/>
                <a:cs typeface="Times New Roman"/>
              </a:rPr>
              <a:t> </a:t>
            </a:r>
            <a:r>
              <a:rPr sz="1400" b="1" spc="-4" dirty="0">
                <a:latin typeface="Times New Roman"/>
                <a:cs typeface="Times New Roman"/>
              </a:rPr>
              <a:t>Result  </a:t>
            </a:r>
            <a:r>
              <a:rPr sz="1400" b="1" dirty="0">
                <a:latin typeface="Times New Roman"/>
                <a:cs typeface="Times New Roman"/>
              </a:rPr>
              <a:t>Details</a:t>
            </a:r>
            <a:endParaRPr sz="1400" dirty="0">
              <a:latin typeface="Times New Roman"/>
              <a:cs typeface="Times New Roman"/>
            </a:endParaRPr>
          </a:p>
          <a:p>
            <a:pPr>
              <a:spcBef>
                <a:spcPts val="4"/>
              </a:spcBef>
            </a:pPr>
            <a:endParaRPr sz="1900" dirty="0">
              <a:latin typeface="Times New Roman"/>
              <a:cs typeface="Times New Roman"/>
            </a:endParaRPr>
          </a:p>
          <a:p>
            <a:pPr marL="12699"/>
            <a:r>
              <a:rPr sz="2000" b="1" dirty="0">
                <a:latin typeface="Times New Roman"/>
                <a:cs typeface="Times New Roman"/>
              </a:rPr>
              <a:t>Login</a:t>
            </a:r>
            <a:endParaRPr sz="2000" dirty="0">
              <a:latin typeface="Times New Roman"/>
              <a:cs typeface="Times New Roman"/>
            </a:endParaRPr>
          </a:p>
        </p:txBody>
      </p:sp>
      <p:sp>
        <p:nvSpPr>
          <p:cNvPr id="32" name="object 32"/>
          <p:cNvSpPr/>
          <p:nvPr/>
        </p:nvSpPr>
        <p:spPr>
          <a:xfrm>
            <a:off x="7670800" y="4876801"/>
            <a:ext cx="2133600" cy="914401"/>
          </a:xfrm>
          <a:custGeom>
            <a:avLst/>
            <a:gdLst/>
            <a:ahLst/>
            <a:cxnLst/>
            <a:rect l="l" t="t" r="r" b="b"/>
            <a:pathLst>
              <a:path w="2133600" h="914400">
                <a:moveTo>
                  <a:pt x="2133600" y="457200"/>
                </a:moveTo>
                <a:lnTo>
                  <a:pt x="2125896" y="401847"/>
                </a:lnTo>
                <a:lnTo>
                  <a:pt x="2103376" y="348479"/>
                </a:lnTo>
                <a:lnTo>
                  <a:pt x="2066928" y="297474"/>
                </a:lnTo>
                <a:lnTo>
                  <a:pt x="2017441" y="249213"/>
                </a:lnTo>
                <a:lnTo>
                  <a:pt x="1955803" y="204073"/>
                </a:lnTo>
                <a:lnTo>
                  <a:pt x="1920705" y="182792"/>
                </a:lnTo>
                <a:lnTo>
                  <a:pt x="1882903" y="162434"/>
                </a:lnTo>
                <a:lnTo>
                  <a:pt x="1842506" y="143046"/>
                </a:lnTo>
                <a:lnTo>
                  <a:pt x="1799627" y="124675"/>
                </a:lnTo>
                <a:lnTo>
                  <a:pt x="1754377" y="107369"/>
                </a:lnTo>
                <a:lnTo>
                  <a:pt x="1706865" y="91176"/>
                </a:lnTo>
                <a:lnTo>
                  <a:pt x="1657205" y="76141"/>
                </a:lnTo>
                <a:lnTo>
                  <a:pt x="1605505" y="62314"/>
                </a:lnTo>
                <a:lnTo>
                  <a:pt x="1551879" y="49741"/>
                </a:lnTo>
                <a:lnTo>
                  <a:pt x="1496435" y="38470"/>
                </a:lnTo>
                <a:lnTo>
                  <a:pt x="1439287" y="28548"/>
                </a:lnTo>
                <a:lnTo>
                  <a:pt x="1380544" y="20022"/>
                </a:lnTo>
                <a:lnTo>
                  <a:pt x="1320318" y="12940"/>
                </a:lnTo>
                <a:lnTo>
                  <a:pt x="1258719" y="7350"/>
                </a:lnTo>
                <a:lnTo>
                  <a:pt x="1195859" y="3298"/>
                </a:lnTo>
                <a:lnTo>
                  <a:pt x="1131849" y="832"/>
                </a:lnTo>
                <a:lnTo>
                  <a:pt x="1066800" y="0"/>
                </a:lnTo>
                <a:lnTo>
                  <a:pt x="1001750" y="832"/>
                </a:lnTo>
                <a:lnTo>
                  <a:pt x="937740" y="3298"/>
                </a:lnTo>
                <a:lnTo>
                  <a:pt x="874880" y="7350"/>
                </a:lnTo>
                <a:lnTo>
                  <a:pt x="813281" y="12940"/>
                </a:lnTo>
                <a:lnTo>
                  <a:pt x="753055" y="20022"/>
                </a:lnTo>
                <a:lnTo>
                  <a:pt x="694312" y="28548"/>
                </a:lnTo>
                <a:lnTo>
                  <a:pt x="637164" y="38470"/>
                </a:lnTo>
                <a:lnTo>
                  <a:pt x="581720" y="49741"/>
                </a:lnTo>
                <a:lnTo>
                  <a:pt x="528094" y="62314"/>
                </a:lnTo>
                <a:lnTo>
                  <a:pt x="476394" y="76141"/>
                </a:lnTo>
                <a:lnTo>
                  <a:pt x="426734" y="91176"/>
                </a:lnTo>
                <a:lnTo>
                  <a:pt x="379223" y="107369"/>
                </a:lnTo>
                <a:lnTo>
                  <a:pt x="333972" y="124675"/>
                </a:lnTo>
                <a:lnTo>
                  <a:pt x="291093" y="143046"/>
                </a:lnTo>
                <a:lnTo>
                  <a:pt x="250696" y="162434"/>
                </a:lnTo>
                <a:lnTo>
                  <a:pt x="212894" y="182792"/>
                </a:lnTo>
                <a:lnTo>
                  <a:pt x="177796" y="204073"/>
                </a:lnTo>
                <a:lnTo>
                  <a:pt x="145513" y="226229"/>
                </a:lnTo>
                <a:lnTo>
                  <a:pt x="89840" y="272977"/>
                </a:lnTo>
                <a:lnTo>
                  <a:pt x="46762" y="322657"/>
                </a:lnTo>
                <a:lnTo>
                  <a:pt x="17167" y="374891"/>
                </a:lnTo>
                <a:lnTo>
                  <a:pt x="1944" y="429299"/>
                </a:lnTo>
                <a:lnTo>
                  <a:pt x="0" y="457200"/>
                </a:lnTo>
                <a:lnTo>
                  <a:pt x="1944" y="485100"/>
                </a:lnTo>
                <a:lnTo>
                  <a:pt x="17167" y="539508"/>
                </a:lnTo>
                <a:lnTo>
                  <a:pt x="46762" y="591742"/>
                </a:lnTo>
                <a:lnTo>
                  <a:pt x="89840" y="641422"/>
                </a:lnTo>
                <a:lnTo>
                  <a:pt x="145513" y="688170"/>
                </a:lnTo>
                <a:lnTo>
                  <a:pt x="177796" y="710326"/>
                </a:lnTo>
                <a:lnTo>
                  <a:pt x="212894" y="731607"/>
                </a:lnTo>
                <a:lnTo>
                  <a:pt x="250696" y="751965"/>
                </a:lnTo>
                <a:lnTo>
                  <a:pt x="291093" y="771353"/>
                </a:lnTo>
                <a:lnTo>
                  <a:pt x="333972" y="789724"/>
                </a:lnTo>
                <a:lnTo>
                  <a:pt x="379223" y="807030"/>
                </a:lnTo>
                <a:lnTo>
                  <a:pt x="426734" y="823223"/>
                </a:lnTo>
                <a:lnTo>
                  <a:pt x="476394" y="838258"/>
                </a:lnTo>
                <a:lnTo>
                  <a:pt x="528094" y="852085"/>
                </a:lnTo>
                <a:lnTo>
                  <a:pt x="581720" y="864658"/>
                </a:lnTo>
                <a:lnTo>
                  <a:pt x="637164" y="875929"/>
                </a:lnTo>
                <a:lnTo>
                  <a:pt x="694312" y="885851"/>
                </a:lnTo>
                <a:lnTo>
                  <a:pt x="753055" y="894377"/>
                </a:lnTo>
                <a:lnTo>
                  <a:pt x="813281" y="901459"/>
                </a:lnTo>
                <a:lnTo>
                  <a:pt x="874880" y="907049"/>
                </a:lnTo>
                <a:lnTo>
                  <a:pt x="937740" y="911101"/>
                </a:lnTo>
                <a:lnTo>
                  <a:pt x="1001750" y="913567"/>
                </a:lnTo>
                <a:lnTo>
                  <a:pt x="1066800" y="914400"/>
                </a:lnTo>
                <a:lnTo>
                  <a:pt x="1131849" y="913567"/>
                </a:lnTo>
                <a:lnTo>
                  <a:pt x="1195859" y="911101"/>
                </a:lnTo>
                <a:lnTo>
                  <a:pt x="1258719" y="907049"/>
                </a:lnTo>
                <a:lnTo>
                  <a:pt x="1320318" y="901459"/>
                </a:lnTo>
                <a:lnTo>
                  <a:pt x="1380544" y="894377"/>
                </a:lnTo>
                <a:lnTo>
                  <a:pt x="1439287" y="885851"/>
                </a:lnTo>
                <a:lnTo>
                  <a:pt x="1496435" y="875929"/>
                </a:lnTo>
                <a:lnTo>
                  <a:pt x="1551879" y="864658"/>
                </a:lnTo>
                <a:lnTo>
                  <a:pt x="1605505" y="852085"/>
                </a:lnTo>
                <a:lnTo>
                  <a:pt x="1657205" y="838258"/>
                </a:lnTo>
                <a:lnTo>
                  <a:pt x="1706865" y="823223"/>
                </a:lnTo>
                <a:lnTo>
                  <a:pt x="1754377" y="807030"/>
                </a:lnTo>
                <a:lnTo>
                  <a:pt x="1799627" y="789724"/>
                </a:lnTo>
                <a:lnTo>
                  <a:pt x="1842506" y="771353"/>
                </a:lnTo>
                <a:lnTo>
                  <a:pt x="1882903" y="751965"/>
                </a:lnTo>
                <a:lnTo>
                  <a:pt x="1920705" y="731607"/>
                </a:lnTo>
                <a:lnTo>
                  <a:pt x="1955803" y="710326"/>
                </a:lnTo>
                <a:lnTo>
                  <a:pt x="1988086" y="688170"/>
                </a:lnTo>
                <a:lnTo>
                  <a:pt x="2043759" y="641422"/>
                </a:lnTo>
                <a:lnTo>
                  <a:pt x="2086837" y="591742"/>
                </a:lnTo>
                <a:lnTo>
                  <a:pt x="2116432" y="539508"/>
                </a:lnTo>
                <a:lnTo>
                  <a:pt x="2131655" y="485100"/>
                </a:lnTo>
                <a:lnTo>
                  <a:pt x="2133600" y="457200"/>
                </a:lnTo>
                <a:close/>
              </a:path>
            </a:pathLst>
          </a:custGeom>
          <a:solidFill>
            <a:srgbClr val="BAE0E3"/>
          </a:solidFill>
        </p:spPr>
        <p:txBody>
          <a:bodyPr wrap="square" lIns="0" tIns="0" rIns="0" bIns="0" rtlCol="0"/>
          <a:lstStyle/>
          <a:p>
            <a:endParaRPr/>
          </a:p>
        </p:txBody>
      </p:sp>
      <p:sp>
        <p:nvSpPr>
          <p:cNvPr id="33" name="object 33"/>
          <p:cNvSpPr/>
          <p:nvPr/>
        </p:nvSpPr>
        <p:spPr>
          <a:xfrm>
            <a:off x="7670800" y="4876801"/>
            <a:ext cx="2133600" cy="914401"/>
          </a:xfrm>
          <a:custGeom>
            <a:avLst/>
            <a:gdLst/>
            <a:ahLst/>
            <a:cxnLst/>
            <a:rect l="l" t="t" r="r" b="b"/>
            <a:pathLst>
              <a:path w="2133600" h="914400">
                <a:moveTo>
                  <a:pt x="1066799" y="0"/>
                </a:moveTo>
                <a:lnTo>
                  <a:pt x="1001750" y="832"/>
                </a:lnTo>
                <a:lnTo>
                  <a:pt x="937740" y="3298"/>
                </a:lnTo>
                <a:lnTo>
                  <a:pt x="874880" y="7350"/>
                </a:lnTo>
                <a:lnTo>
                  <a:pt x="813281" y="12940"/>
                </a:lnTo>
                <a:lnTo>
                  <a:pt x="753055" y="20022"/>
                </a:lnTo>
                <a:lnTo>
                  <a:pt x="694312" y="28548"/>
                </a:lnTo>
                <a:lnTo>
                  <a:pt x="637164" y="38470"/>
                </a:lnTo>
                <a:lnTo>
                  <a:pt x="581720" y="49741"/>
                </a:lnTo>
                <a:lnTo>
                  <a:pt x="528094" y="62314"/>
                </a:lnTo>
                <a:lnTo>
                  <a:pt x="476394" y="76141"/>
                </a:lnTo>
                <a:lnTo>
                  <a:pt x="426734" y="91176"/>
                </a:lnTo>
                <a:lnTo>
                  <a:pt x="379223" y="107369"/>
                </a:lnTo>
                <a:lnTo>
                  <a:pt x="333972" y="124675"/>
                </a:lnTo>
                <a:lnTo>
                  <a:pt x="291093" y="143046"/>
                </a:lnTo>
                <a:lnTo>
                  <a:pt x="250696" y="162434"/>
                </a:lnTo>
                <a:lnTo>
                  <a:pt x="212894" y="182792"/>
                </a:lnTo>
                <a:lnTo>
                  <a:pt x="177796" y="204073"/>
                </a:lnTo>
                <a:lnTo>
                  <a:pt x="145513" y="226229"/>
                </a:lnTo>
                <a:lnTo>
                  <a:pt x="89840" y="272977"/>
                </a:lnTo>
                <a:lnTo>
                  <a:pt x="46762" y="322657"/>
                </a:lnTo>
                <a:lnTo>
                  <a:pt x="17167" y="374891"/>
                </a:lnTo>
                <a:lnTo>
                  <a:pt x="1944" y="429299"/>
                </a:lnTo>
                <a:lnTo>
                  <a:pt x="0" y="457199"/>
                </a:lnTo>
                <a:lnTo>
                  <a:pt x="1944" y="485100"/>
                </a:lnTo>
                <a:lnTo>
                  <a:pt x="17167" y="539508"/>
                </a:lnTo>
                <a:lnTo>
                  <a:pt x="46762" y="591742"/>
                </a:lnTo>
                <a:lnTo>
                  <a:pt x="89840" y="641422"/>
                </a:lnTo>
                <a:lnTo>
                  <a:pt x="145513" y="688170"/>
                </a:lnTo>
                <a:lnTo>
                  <a:pt x="177796" y="710326"/>
                </a:lnTo>
                <a:lnTo>
                  <a:pt x="212894" y="731607"/>
                </a:lnTo>
                <a:lnTo>
                  <a:pt x="250696" y="751965"/>
                </a:lnTo>
                <a:lnTo>
                  <a:pt x="291093" y="771353"/>
                </a:lnTo>
                <a:lnTo>
                  <a:pt x="333972" y="789724"/>
                </a:lnTo>
                <a:lnTo>
                  <a:pt x="379223" y="807030"/>
                </a:lnTo>
                <a:lnTo>
                  <a:pt x="426734" y="823223"/>
                </a:lnTo>
                <a:lnTo>
                  <a:pt x="476394" y="838258"/>
                </a:lnTo>
                <a:lnTo>
                  <a:pt x="528094" y="852085"/>
                </a:lnTo>
                <a:lnTo>
                  <a:pt x="581720" y="864658"/>
                </a:lnTo>
                <a:lnTo>
                  <a:pt x="637164" y="875929"/>
                </a:lnTo>
                <a:lnTo>
                  <a:pt x="694312" y="885851"/>
                </a:lnTo>
                <a:lnTo>
                  <a:pt x="753055" y="894377"/>
                </a:lnTo>
                <a:lnTo>
                  <a:pt x="813281" y="901459"/>
                </a:lnTo>
                <a:lnTo>
                  <a:pt x="874880" y="907049"/>
                </a:lnTo>
                <a:lnTo>
                  <a:pt x="937740" y="911101"/>
                </a:lnTo>
                <a:lnTo>
                  <a:pt x="1001750" y="913567"/>
                </a:lnTo>
                <a:lnTo>
                  <a:pt x="1066799" y="914399"/>
                </a:lnTo>
                <a:lnTo>
                  <a:pt x="1131849" y="913567"/>
                </a:lnTo>
                <a:lnTo>
                  <a:pt x="1195859" y="911101"/>
                </a:lnTo>
                <a:lnTo>
                  <a:pt x="1258719" y="907049"/>
                </a:lnTo>
                <a:lnTo>
                  <a:pt x="1320318" y="901459"/>
                </a:lnTo>
                <a:lnTo>
                  <a:pt x="1380544" y="894377"/>
                </a:lnTo>
                <a:lnTo>
                  <a:pt x="1439287" y="885851"/>
                </a:lnTo>
                <a:lnTo>
                  <a:pt x="1496435" y="875929"/>
                </a:lnTo>
                <a:lnTo>
                  <a:pt x="1551879" y="864658"/>
                </a:lnTo>
                <a:lnTo>
                  <a:pt x="1605505" y="852085"/>
                </a:lnTo>
                <a:lnTo>
                  <a:pt x="1657204" y="838258"/>
                </a:lnTo>
                <a:lnTo>
                  <a:pt x="1706865" y="823223"/>
                </a:lnTo>
                <a:lnTo>
                  <a:pt x="1754376" y="807030"/>
                </a:lnTo>
                <a:lnTo>
                  <a:pt x="1799627" y="789724"/>
                </a:lnTo>
                <a:lnTo>
                  <a:pt x="1842506" y="771353"/>
                </a:lnTo>
                <a:lnTo>
                  <a:pt x="1882903" y="751965"/>
                </a:lnTo>
                <a:lnTo>
                  <a:pt x="1920705" y="731607"/>
                </a:lnTo>
                <a:lnTo>
                  <a:pt x="1955803" y="710326"/>
                </a:lnTo>
                <a:lnTo>
                  <a:pt x="1988086" y="688170"/>
                </a:lnTo>
                <a:lnTo>
                  <a:pt x="2043759" y="641422"/>
                </a:lnTo>
                <a:lnTo>
                  <a:pt x="2086837" y="591742"/>
                </a:lnTo>
                <a:lnTo>
                  <a:pt x="2116432" y="539508"/>
                </a:lnTo>
                <a:lnTo>
                  <a:pt x="2131655" y="485100"/>
                </a:lnTo>
                <a:lnTo>
                  <a:pt x="2133599" y="457199"/>
                </a:lnTo>
                <a:lnTo>
                  <a:pt x="2131655" y="429299"/>
                </a:lnTo>
                <a:lnTo>
                  <a:pt x="2116432" y="374891"/>
                </a:lnTo>
                <a:lnTo>
                  <a:pt x="2086837" y="322657"/>
                </a:lnTo>
                <a:lnTo>
                  <a:pt x="2043759" y="272977"/>
                </a:lnTo>
                <a:lnTo>
                  <a:pt x="1988086" y="226229"/>
                </a:lnTo>
                <a:lnTo>
                  <a:pt x="1955803" y="204073"/>
                </a:lnTo>
                <a:lnTo>
                  <a:pt x="1920705" y="182792"/>
                </a:lnTo>
                <a:lnTo>
                  <a:pt x="1882903" y="162434"/>
                </a:lnTo>
                <a:lnTo>
                  <a:pt x="1842506" y="143046"/>
                </a:lnTo>
                <a:lnTo>
                  <a:pt x="1799627" y="124675"/>
                </a:lnTo>
                <a:lnTo>
                  <a:pt x="1754376" y="107369"/>
                </a:lnTo>
                <a:lnTo>
                  <a:pt x="1706865" y="91176"/>
                </a:lnTo>
                <a:lnTo>
                  <a:pt x="1657204" y="76141"/>
                </a:lnTo>
                <a:lnTo>
                  <a:pt x="1605505" y="62314"/>
                </a:lnTo>
                <a:lnTo>
                  <a:pt x="1551879" y="49741"/>
                </a:lnTo>
                <a:lnTo>
                  <a:pt x="1496435" y="38470"/>
                </a:lnTo>
                <a:lnTo>
                  <a:pt x="1439287" y="28548"/>
                </a:lnTo>
                <a:lnTo>
                  <a:pt x="1380544" y="20022"/>
                </a:lnTo>
                <a:lnTo>
                  <a:pt x="1320318" y="12940"/>
                </a:lnTo>
                <a:lnTo>
                  <a:pt x="1258719" y="7350"/>
                </a:lnTo>
                <a:lnTo>
                  <a:pt x="1195859" y="3298"/>
                </a:lnTo>
                <a:lnTo>
                  <a:pt x="1131849" y="832"/>
                </a:lnTo>
                <a:lnTo>
                  <a:pt x="1066799" y="0"/>
                </a:lnTo>
                <a:close/>
              </a:path>
            </a:pathLst>
          </a:custGeom>
          <a:ln w="9524">
            <a:solidFill>
              <a:srgbClr val="000000"/>
            </a:solidFill>
          </a:ln>
        </p:spPr>
        <p:txBody>
          <a:bodyPr wrap="square" lIns="0" tIns="0" rIns="0" bIns="0" rtlCol="0"/>
          <a:lstStyle/>
          <a:p>
            <a:endParaRPr/>
          </a:p>
        </p:txBody>
      </p:sp>
      <p:sp>
        <p:nvSpPr>
          <p:cNvPr id="34" name="object 34"/>
          <p:cNvSpPr txBox="1"/>
          <p:nvPr/>
        </p:nvSpPr>
        <p:spPr>
          <a:xfrm>
            <a:off x="8109201" y="5101842"/>
            <a:ext cx="1257300" cy="443710"/>
          </a:xfrm>
          <a:prstGeom prst="rect">
            <a:avLst/>
          </a:prstGeom>
        </p:spPr>
        <p:txBody>
          <a:bodyPr vert="horz" wrap="square" lIns="0" tIns="12699" rIns="0" bIns="0" rtlCol="0">
            <a:spAutoFit/>
          </a:bodyPr>
          <a:lstStyle/>
          <a:p>
            <a:pPr marL="304765" marR="5080" indent="-292700">
              <a:spcBef>
                <a:spcPts val="100"/>
              </a:spcBef>
            </a:pPr>
            <a:r>
              <a:rPr sz="1400" b="1" spc="-4" dirty="0">
                <a:latin typeface="Times New Roman"/>
                <a:cs typeface="Times New Roman"/>
              </a:rPr>
              <a:t>Generate</a:t>
            </a:r>
            <a:r>
              <a:rPr sz="1400" b="1" spc="-45" dirty="0">
                <a:latin typeface="Times New Roman"/>
                <a:cs typeface="Times New Roman"/>
              </a:rPr>
              <a:t> </a:t>
            </a:r>
            <a:r>
              <a:rPr sz="1400" b="1" spc="-4" dirty="0">
                <a:latin typeface="Times New Roman"/>
                <a:cs typeface="Times New Roman"/>
              </a:rPr>
              <a:t>Result  </a:t>
            </a:r>
            <a:r>
              <a:rPr sz="1400" b="1" dirty="0">
                <a:latin typeface="Times New Roman"/>
                <a:cs typeface="Times New Roman"/>
              </a:rPr>
              <a:t>Reports</a:t>
            </a:r>
            <a:endParaRPr sz="1400" dirty="0">
              <a:latin typeface="Times New Roman"/>
              <a:cs typeface="Times New Roman"/>
            </a:endParaRPr>
          </a:p>
        </p:txBody>
      </p:sp>
      <p:sp>
        <p:nvSpPr>
          <p:cNvPr id="35" name="object 35"/>
          <p:cNvSpPr/>
          <p:nvPr/>
        </p:nvSpPr>
        <p:spPr>
          <a:xfrm>
            <a:off x="7670800" y="6019800"/>
            <a:ext cx="2133600" cy="762000"/>
          </a:xfrm>
          <a:custGeom>
            <a:avLst/>
            <a:gdLst/>
            <a:ahLst/>
            <a:cxnLst/>
            <a:rect l="l" t="t" r="r" b="b"/>
            <a:pathLst>
              <a:path w="2133600" h="762000">
                <a:moveTo>
                  <a:pt x="2133600" y="381000"/>
                </a:moveTo>
                <a:lnTo>
                  <a:pt x="2125298" y="333229"/>
                </a:lnTo>
                <a:lnTo>
                  <a:pt x="2101055" y="287223"/>
                </a:lnTo>
                <a:lnTo>
                  <a:pt x="2061867" y="243340"/>
                </a:lnTo>
                <a:lnTo>
                  <a:pt x="2008727" y="201937"/>
                </a:lnTo>
                <a:lnTo>
                  <a:pt x="1942631" y="163373"/>
                </a:lnTo>
                <a:lnTo>
                  <a:pt x="1905036" y="145268"/>
                </a:lnTo>
                <a:lnTo>
                  <a:pt x="1864574" y="128006"/>
                </a:lnTo>
                <a:lnTo>
                  <a:pt x="1821370" y="111633"/>
                </a:lnTo>
                <a:lnTo>
                  <a:pt x="1775549" y="96193"/>
                </a:lnTo>
                <a:lnTo>
                  <a:pt x="1727235" y="81731"/>
                </a:lnTo>
                <a:lnTo>
                  <a:pt x="1676552" y="68292"/>
                </a:lnTo>
                <a:lnTo>
                  <a:pt x="1623625" y="55920"/>
                </a:lnTo>
                <a:lnTo>
                  <a:pt x="1568578" y="44661"/>
                </a:lnTo>
                <a:lnTo>
                  <a:pt x="1511535" y="34559"/>
                </a:lnTo>
                <a:lnTo>
                  <a:pt x="1452621" y="25658"/>
                </a:lnTo>
                <a:lnTo>
                  <a:pt x="1391959" y="18005"/>
                </a:lnTo>
                <a:lnTo>
                  <a:pt x="1329675" y="11642"/>
                </a:lnTo>
                <a:lnTo>
                  <a:pt x="1265893" y="6616"/>
                </a:lnTo>
                <a:lnTo>
                  <a:pt x="1200737" y="2970"/>
                </a:lnTo>
                <a:lnTo>
                  <a:pt x="1134331" y="750"/>
                </a:lnTo>
                <a:lnTo>
                  <a:pt x="1066800" y="0"/>
                </a:lnTo>
                <a:lnTo>
                  <a:pt x="999268" y="750"/>
                </a:lnTo>
                <a:lnTo>
                  <a:pt x="932862" y="2970"/>
                </a:lnTo>
                <a:lnTo>
                  <a:pt x="867706" y="6616"/>
                </a:lnTo>
                <a:lnTo>
                  <a:pt x="803924" y="11642"/>
                </a:lnTo>
                <a:lnTo>
                  <a:pt x="741640" y="18005"/>
                </a:lnTo>
                <a:lnTo>
                  <a:pt x="680978" y="25658"/>
                </a:lnTo>
                <a:lnTo>
                  <a:pt x="622064" y="34559"/>
                </a:lnTo>
                <a:lnTo>
                  <a:pt x="565021" y="44661"/>
                </a:lnTo>
                <a:lnTo>
                  <a:pt x="509974" y="55920"/>
                </a:lnTo>
                <a:lnTo>
                  <a:pt x="457047" y="68292"/>
                </a:lnTo>
                <a:lnTo>
                  <a:pt x="406364" y="81731"/>
                </a:lnTo>
                <a:lnTo>
                  <a:pt x="358050" y="96193"/>
                </a:lnTo>
                <a:lnTo>
                  <a:pt x="312229" y="111633"/>
                </a:lnTo>
                <a:lnTo>
                  <a:pt x="269025" y="128006"/>
                </a:lnTo>
                <a:lnTo>
                  <a:pt x="228564" y="145268"/>
                </a:lnTo>
                <a:lnTo>
                  <a:pt x="190968" y="163373"/>
                </a:lnTo>
                <a:lnTo>
                  <a:pt x="156362" y="182278"/>
                </a:lnTo>
                <a:lnTo>
                  <a:pt x="96620" y="222306"/>
                </a:lnTo>
                <a:lnTo>
                  <a:pt x="50332" y="264994"/>
                </a:lnTo>
                <a:lnTo>
                  <a:pt x="18492" y="309983"/>
                </a:lnTo>
                <a:lnTo>
                  <a:pt x="2096" y="356916"/>
                </a:lnTo>
                <a:lnTo>
                  <a:pt x="0" y="381000"/>
                </a:lnTo>
                <a:lnTo>
                  <a:pt x="2096" y="405083"/>
                </a:lnTo>
                <a:lnTo>
                  <a:pt x="18492" y="452016"/>
                </a:lnTo>
                <a:lnTo>
                  <a:pt x="50332" y="497005"/>
                </a:lnTo>
                <a:lnTo>
                  <a:pt x="96620" y="539693"/>
                </a:lnTo>
                <a:lnTo>
                  <a:pt x="156362" y="579721"/>
                </a:lnTo>
                <a:lnTo>
                  <a:pt x="190968" y="598626"/>
                </a:lnTo>
                <a:lnTo>
                  <a:pt x="228564" y="616731"/>
                </a:lnTo>
                <a:lnTo>
                  <a:pt x="269025" y="633993"/>
                </a:lnTo>
                <a:lnTo>
                  <a:pt x="312229" y="650367"/>
                </a:lnTo>
                <a:lnTo>
                  <a:pt x="358050" y="665806"/>
                </a:lnTo>
                <a:lnTo>
                  <a:pt x="406364" y="680268"/>
                </a:lnTo>
                <a:lnTo>
                  <a:pt x="457047" y="693707"/>
                </a:lnTo>
                <a:lnTo>
                  <a:pt x="509974" y="706079"/>
                </a:lnTo>
                <a:lnTo>
                  <a:pt x="565021" y="717338"/>
                </a:lnTo>
                <a:lnTo>
                  <a:pt x="622064" y="727440"/>
                </a:lnTo>
                <a:lnTo>
                  <a:pt x="680978" y="736341"/>
                </a:lnTo>
                <a:lnTo>
                  <a:pt x="741640" y="743994"/>
                </a:lnTo>
                <a:lnTo>
                  <a:pt x="803924" y="750357"/>
                </a:lnTo>
                <a:lnTo>
                  <a:pt x="867706" y="755383"/>
                </a:lnTo>
                <a:lnTo>
                  <a:pt x="932862" y="759029"/>
                </a:lnTo>
                <a:lnTo>
                  <a:pt x="999268" y="761249"/>
                </a:lnTo>
                <a:lnTo>
                  <a:pt x="1066800" y="762000"/>
                </a:lnTo>
                <a:lnTo>
                  <a:pt x="1134331" y="761249"/>
                </a:lnTo>
                <a:lnTo>
                  <a:pt x="1200737" y="759029"/>
                </a:lnTo>
                <a:lnTo>
                  <a:pt x="1265893" y="755383"/>
                </a:lnTo>
                <a:lnTo>
                  <a:pt x="1329675" y="750357"/>
                </a:lnTo>
                <a:lnTo>
                  <a:pt x="1391959" y="743994"/>
                </a:lnTo>
                <a:lnTo>
                  <a:pt x="1452621" y="736341"/>
                </a:lnTo>
                <a:lnTo>
                  <a:pt x="1511535" y="727440"/>
                </a:lnTo>
                <a:lnTo>
                  <a:pt x="1568578" y="717338"/>
                </a:lnTo>
                <a:lnTo>
                  <a:pt x="1623625" y="706079"/>
                </a:lnTo>
                <a:lnTo>
                  <a:pt x="1676552" y="693707"/>
                </a:lnTo>
                <a:lnTo>
                  <a:pt x="1727235" y="680268"/>
                </a:lnTo>
                <a:lnTo>
                  <a:pt x="1775549" y="665806"/>
                </a:lnTo>
                <a:lnTo>
                  <a:pt x="1821370" y="650367"/>
                </a:lnTo>
                <a:lnTo>
                  <a:pt x="1864574" y="633993"/>
                </a:lnTo>
                <a:lnTo>
                  <a:pt x="1905036" y="616731"/>
                </a:lnTo>
                <a:lnTo>
                  <a:pt x="1942631" y="598626"/>
                </a:lnTo>
                <a:lnTo>
                  <a:pt x="1977237" y="579721"/>
                </a:lnTo>
                <a:lnTo>
                  <a:pt x="2036979" y="539693"/>
                </a:lnTo>
                <a:lnTo>
                  <a:pt x="2083267" y="497005"/>
                </a:lnTo>
                <a:lnTo>
                  <a:pt x="2115107" y="452016"/>
                </a:lnTo>
                <a:lnTo>
                  <a:pt x="2131503" y="405083"/>
                </a:lnTo>
                <a:lnTo>
                  <a:pt x="2133600" y="381000"/>
                </a:lnTo>
                <a:close/>
              </a:path>
            </a:pathLst>
          </a:custGeom>
          <a:solidFill>
            <a:srgbClr val="BAE0E3"/>
          </a:solidFill>
        </p:spPr>
        <p:txBody>
          <a:bodyPr wrap="square" lIns="0" tIns="0" rIns="0" bIns="0" rtlCol="0"/>
          <a:lstStyle/>
          <a:p>
            <a:endParaRPr/>
          </a:p>
        </p:txBody>
      </p:sp>
      <p:sp>
        <p:nvSpPr>
          <p:cNvPr id="36" name="object 36"/>
          <p:cNvSpPr/>
          <p:nvPr/>
        </p:nvSpPr>
        <p:spPr>
          <a:xfrm>
            <a:off x="7670800" y="6019800"/>
            <a:ext cx="2133600" cy="762000"/>
          </a:xfrm>
          <a:custGeom>
            <a:avLst/>
            <a:gdLst/>
            <a:ahLst/>
            <a:cxnLst/>
            <a:rect l="l" t="t" r="r" b="b"/>
            <a:pathLst>
              <a:path w="2133600" h="762000">
                <a:moveTo>
                  <a:pt x="1066799" y="0"/>
                </a:moveTo>
                <a:lnTo>
                  <a:pt x="999268" y="750"/>
                </a:lnTo>
                <a:lnTo>
                  <a:pt x="932862" y="2970"/>
                </a:lnTo>
                <a:lnTo>
                  <a:pt x="867706" y="6616"/>
                </a:lnTo>
                <a:lnTo>
                  <a:pt x="803924" y="11642"/>
                </a:lnTo>
                <a:lnTo>
                  <a:pt x="741640" y="18005"/>
                </a:lnTo>
                <a:lnTo>
                  <a:pt x="680978" y="25658"/>
                </a:lnTo>
                <a:lnTo>
                  <a:pt x="622064" y="34559"/>
                </a:lnTo>
                <a:lnTo>
                  <a:pt x="565021" y="44661"/>
                </a:lnTo>
                <a:lnTo>
                  <a:pt x="509974" y="55920"/>
                </a:lnTo>
                <a:lnTo>
                  <a:pt x="457047" y="68292"/>
                </a:lnTo>
                <a:lnTo>
                  <a:pt x="406364" y="81731"/>
                </a:lnTo>
                <a:lnTo>
                  <a:pt x="358050" y="96193"/>
                </a:lnTo>
                <a:lnTo>
                  <a:pt x="312229" y="111632"/>
                </a:lnTo>
                <a:lnTo>
                  <a:pt x="269025" y="128006"/>
                </a:lnTo>
                <a:lnTo>
                  <a:pt x="228564" y="145268"/>
                </a:lnTo>
                <a:lnTo>
                  <a:pt x="190968" y="163373"/>
                </a:lnTo>
                <a:lnTo>
                  <a:pt x="156362" y="182278"/>
                </a:lnTo>
                <a:lnTo>
                  <a:pt x="96620" y="222306"/>
                </a:lnTo>
                <a:lnTo>
                  <a:pt x="50332" y="264994"/>
                </a:lnTo>
                <a:lnTo>
                  <a:pt x="18492" y="309983"/>
                </a:lnTo>
                <a:lnTo>
                  <a:pt x="2096" y="356916"/>
                </a:lnTo>
                <a:lnTo>
                  <a:pt x="0" y="380999"/>
                </a:lnTo>
                <a:lnTo>
                  <a:pt x="2096" y="405083"/>
                </a:lnTo>
                <a:lnTo>
                  <a:pt x="18492" y="452016"/>
                </a:lnTo>
                <a:lnTo>
                  <a:pt x="50332" y="497005"/>
                </a:lnTo>
                <a:lnTo>
                  <a:pt x="96620" y="539693"/>
                </a:lnTo>
                <a:lnTo>
                  <a:pt x="156362" y="579721"/>
                </a:lnTo>
                <a:lnTo>
                  <a:pt x="190968" y="598626"/>
                </a:lnTo>
                <a:lnTo>
                  <a:pt x="228564" y="616731"/>
                </a:lnTo>
                <a:lnTo>
                  <a:pt x="269025" y="633993"/>
                </a:lnTo>
                <a:lnTo>
                  <a:pt x="312229" y="650366"/>
                </a:lnTo>
                <a:lnTo>
                  <a:pt x="358050" y="665806"/>
                </a:lnTo>
                <a:lnTo>
                  <a:pt x="406364" y="680268"/>
                </a:lnTo>
                <a:lnTo>
                  <a:pt x="457047" y="693707"/>
                </a:lnTo>
                <a:lnTo>
                  <a:pt x="509974" y="706079"/>
                </a:lnTo>
                <a:lnTo>
                  <a:pt x="565021" y="717338"/>
                </a:lnTo>
                <a:lnTo>
                  <a:pt x="622064" y="727440"/>
                </a:lnTo>
                <a:lnTo>
                  <a:pt x="680978" y="736341"/>
                </a:lnTo>
                <a:lnTo>
                  <a:pt x="741640" y="743994"/>
                </a:lnTo>
                <a:lnTo>
                  <a:pt x="803924" y="750357"/>
                </a:lnTo>
                <a:lnTo>
                  <a:pt x="867706" y="755383"/>
                </a:lnTo>
                <a:lnTo>
                  <a:pt x="932862" y="759029"/>
                </a:lnTo>
                <a:lnTo>
                  <a:pt x="999268" y="761249"/>
                </a:lnTo>
                <a:lnTo>
                  <a:pt x="1066799" y="761999"/>
                </a:lnTo>
                <a:lnTo>
                  <a:pt x="1134331" y="761249"/>
                </a:lnTo>
                <a:lnTo>
                  <a:pt x="1200737" y="759029"/>
                </a:lnTo>
                <a:lnTo>
                  <a:pt x="1265893" y="755383"/>
                </a:lnTo>
                <a:lnTo>
                  <a:pt x="1329675" y="750357"/>
                </a:lnTo>
                <a:lnTo>
                  <a:pt x="1391959" y="743994"/>
                </a:lnTo>
                <a:lnTo>
                  <a:pt x="1452620" y="736341"/>
                </a:lnTo>
                <a:lnTo>
                  <a:pt x="1511535" y="727440"/>
                </a:lnTo>
                <a:lnTo>
                  <a:pt x="1568578" y="717338"/>
                </a:lnTo>
                <a:lnTo>
                  <a:pt x="1623625" y="706079"/>
                </a:lnTo>
                <a:lnTo>
                  <a:pt x="1676552" y="693707"/>
                </a:lnTo>
                <a:lnTo>
                  <a:pt x="1727235" y="680268"/>
                </a:lnTo>
                <a:lnTo>
                  <a:pt x="1775549" y="665806"/>
                </a:lnTo>
                <a:lnTo>
                  <a:pt x="1821370" y="650366"/>
                </a:lnTo>
                <a:lnTo>
                  <a:pt x="1864574" y="633993"/>
                </a:lnTo>
                <a:lnTo>
                  <a:pt x="1905035" y="616731"/>
                </a:lnTo>
                <a:lnTo>
                  <a:pt x="1942631" y="598626"/>
                </a:lnTo>
                <a:lnTo>
                  <a:pt x="1977237" y="579721"/>
                </a:lnTo>
                <a:lnTo>
                  <a:pt x="2036979" y="539693"/>
                </a:lnTo>
                <a:lnTo>
                  <a:pt x="2083267" y="497005"/>
                </a:lnTo>
                <a:lnTo>
                  <a:pt x="2115107" y="452016"/>
                </a:lnTo>
                <a:lnTo>
                  <a:pt x="2131503" y="405083"/>
                </a:lnTo>
                <a:lnTo>
                  <a:pt x="2133599" y="380999"/>
                </a:lnTo>
                <a:lnTo>
                  <a:pt x="2131503" y="356916"/>
                </a:lnTo>
                <a:lnTo>
                  <a:pt x="2115107" y="309983"/>
                </a:lnTo>
                <a:lnTo>
                  <a:pt x="2083267" y="264994"/>
                </a:lnTo>
                <a:lnTo>
                  <a:pt x="2036979" y="222306"/>
                </a:lnTo>
                <a:lnTo>
                  <a:pt x="1977237" y="182278"/>
                </a:lnTo>
                <a:lnTo>
                  <a:pt x="1942631" y="163373"/>
                </a:lnTo>
                <a:lnTo>
                  <a:pt x="1905035" y="145268"/>
                </a:lnTo>
                <a:lnTo>
                  <a:pt x="1864574" y="128006"/>
                </a:lnTo>
                <a:lnTo>
                  <a:pt x="1821370" y="111632"/>
                </a:lnTo>
                <a:lnTo>
                  <a:pt x="1775549" y="96193"/>
                </a:lnTo>
                <a:lnTo>
                  <a:pt x="1727235" y="81731"/>
                </a:lnTo>
                <a:lnTo>
                  <a:pt x="1676552" y="68292"/>
                </a:lnTo>
                <a:lnTo>
                  <a:pt x="1623625" y="55920"/>
                </a:lnTo>
                <a:lnTo>
                  <a:pt x="1568578" y="44661"/>
                </a:lnTo>
                <a:lnTo>
                  <a:pt x="1511535" y="34559"/>
                </a:lnTo>
                <a:lnTo>
                  <a:pt x="1452620" y="25658"/>
                </a:lnTo>
                <a:lnTo>
                  <a:pt x="1391959" y="18005"/>
                </a:lnTo>
                <a:lnTo>
                  <a:pt x="1329675" y="11642"/>
                </a:lnTo>
                <a:lnTo>
                  <a:pt x="1265893" y="6616"/>
                </a:lnTo>
                <a:lnTo>
                  <a:pt x="1200737" y="2970"/>
                </a:lnTo>
                <a:lnTo>
                  <a:pt x="1134331" y="750"/>
                </a:lnTo>
                <a:lnTo>
                  <a:pt x="1066799" y="0"/>
                </a:lnTo>
                <a:close/>
              </a:path>
            </a:pathLst>
          </a:custGeom>
          <a:ln w="9524">
            <a:solidFill>
              <a:srgbClr val="000000"/>
            </a:solidFill>
          </a:ln>
        </p:spPr>
        <p:txBody>
          <a:bodyPr wrap="square" lIns="0" tIns="0" rIns="0" bIns="0" rtlCol="0"/>
          <a:lstStyle/>
          <a:p>
            <a:endParaRPr/>
          </a:p>
        </p:txBody>
      </p:sp>
      <p:sp>
        <p:nvSpPr>
          <p:cNvPr id="37" name="object 37"/>
          <p:cNvSpPr txBox="1"/>
          <p:nvPr/>
        </p:nvSpPr>
        <p:spPr>
          <a:xfrm>
            <a:off x="8232647" y="6275323"/>
            <a:ext cx="1010919" cy="228267"/>
          </a:xfrm>
          <a:prstGeom prst="rect">
            <a:avLst/>
          </a:prstGeom>
        </p:spPr>
        <p:txBody>
          <a:bodyPr vert="horz" wrap="square" lIns="0" tIns="12699" rIns="0" bIns="0" rtlCol="0">
            <a:spAutoFit/>
          </a:bodyPr>
          <a:lstStyle/>
          <a:p>
            <a:pPr marL="12699">
              <a:spcBef>
                <a:spcPts val="100"/>
              </a:spcBef>
            </a:pPr>
            <a:r>
              <a:rPr sz="1400" b="1" spc="-4" dirty="0">
                <a:latin typeface="Times New Roman"/>
                <a:cs typeface="Times New Roman"/>
              </a:rPr>
              <a:t>View</a:t>
            </a:r>
            <a:r>
              <a:rPr sz="1400" b="1" spc="-30" dirty="0">
                <a:latin typeface="Times New Roman"/>
                <a:cs typeface="Times New Roman"/>
              </a:rPr>
              <a:t> </a:t>
            </a:r>
            <a:r>
              <a:rPr sz="1400" b="1" spc="-4" dirty="0">
                <a:latin typeface="Times New Roman"/>
                <a:cs typeface="Times New Roman"/>
              </a:rPr>
              <a:t>Results</a:t>
            </a:r>
            <a:endParaRPr sz="1400" dirty="0">
              <a:latin typeface="Times New Roman"/>
              <a:cs typeface="Times New Roman"/>
            </a:endParaRPr>
          </a:p>
        </p:txBody>
      </p:sp>
      <p:sp>
        <p:nvSpPr>
          <p:cNvPr id="38" name="object 38"/>
          <p:cNvSpPr txBox="1"/>
          <p:nvPr/>
        </p:nvSpPr>
        <p:spPr>
          <a:xfrm>
            <a:off x="2857501" y="3263899"/>
            <a:ext cx="1635125" cy="228267"/>
          </a:xfrm>
          <a:prstGeom prst="rect">
            <a:avLst/>
          </a:prstGeom>
        </p:spPr>
        <p:txBody>
          <a:bodyPr vert="horz" wrap="square" lIns="0" tIns="12699" rIns="0" bIns="0" rtlCol="0">
            <a:spAutoFit/>
          </a:bodyPr>
          <a:lstStyle/>
          <a:p>
            <a:pPr marL="12699">
              <a:spcBef>
                <a:spcPts val="100"/>
              </a:spcBef>
            </a:pPr>
            <a:r>
              <a:rPr sz="1400" b="1" dirty="0">
                <a:latin typeface="Times New Roman"/>
                <a:cs typeface="Times New Roman"/>
              </a:rPr>
              <a:t>Data </a:t>
            </a:r>
            <a:r>
              <a:rPr sz="1400" b="1" spc="-4" dirty="0">
                <a:latin typeface="Times New Roman"/>
                <a:cs typeface="Times New Roman"/>
              </a:rPr>
              <a:t>Entry</a:t>
            </a:r>
            <a:r>
              <a:rPr sz="1400" b="1" spc="-75" dirty="0">
                <a:latin typeface="Times New Roman"/>
                <a:cs typeface="Times New Roman"/>
              </a:rPr>
              <a:t> </a:t>
            </a:r>
            <a:r>
              <a:rPr sz="1400" b="1" spc="-4" dirty="0">
                <a:latin typeface="Times New Roman"/>
                <a:cs typeface="Times New Roman"/>
              </a:rPr>
              <a:t>Operator</a:t>
            </a:r>
            <a:endParaRPr sz="1400" dirty="0">
              <a:latin typeface="Times New Roman"/>
              <a:cs typeface="Times New Roman"/>
            </a:endParaRPr>
          </a:p>
        </p:txBody>
      </p:sp>
      <p:sp>
        <p:nvSpPr>
          <p:cNvPr id="39" name="object 39"/>
          <p:cNvSpPr/>
          <p:nvPr/>
        </p:nvSpPr>
        <p:spPr>
          <a:xfrm>
            <a:off x="4010153" y="1656590"/>
            <a:ext cx="3584576" cy="870585"/>
          </a:xfrm>
          <a:custGeom>
            <a:avLst/>
            <a:gdLst/>
            <a:ahLst/>
            <a:cxnLst/>
            <a:rect l="l" t="t" r="r" b="b"/>
            <a:pathLst>
              <a:path w="3584575" h="870585">
                <a:moveTo>
                  <a:pt x="3513369" y="49966"/>
                </a:moveTo>
                <a:lnTo>
                  <a:pt x="3507616" y="24339"/>
                </a:lnTo>
                <a:lnTo>
                  <a:pt x="0" y="845820"/>
                </a:lnTo>
                <a:lnTo>
                  <a:pt x="6096" y="870204"/>
                </a:lnTo>
                <a:lnTo>
                  <a:pt x="3513369" y="49966"/>
                </a:lnTo>
                <a:close/>
              </a:path>
              <a:path w="3584575" h="870585">
                <a:moveTo>
                  <a:pt x="3584448" y="19812"/>
                </a:moveTo>
                <a:lnTo>
                  <a:pt x="3502152" y="0"/>
                </a:lnTo>
                <a:lnTo>
                  <a:pt x="3507616" y="24339"/>
                </a:lnTo>
                <a:lnTo>
                  <a:pt x="3520440" y="21336"/>
                </a:lnTo>
                <a:lnTo>
                  <a:pt x="3525012" y="47244"/>
                </a:lnTo>
                <a:lnTo>
                  <a:pt x="3525012" y="69572"/>
                </a:lnTo>
                <a:lnTo>
                  <a:pt x="3584448" y="19812"/>
                </a:lnTo>
                <a:close/>
              </a:path>
              <a:path w="3584575" h="870585">
                <a:moveTo>
                  <a:pt x="3525012" y="47244"/>
                </a:moveTo>
                <a:lnTo>
                  <a:pt x="3520440" y="21336"/>
                </a:lnTo>
                <a:lnTo>
                  <a:pt x="3507616" y="24339"/>
                </a:lnTo>
                <a:lnTo>
                  <a:pt x="3513369" y="49966"/>
                </a:lnTo>
                <a:lnTo>
                  <a:pt x="3525012" y="47244"/>
                </a:lnTo>
                <a:close/>
              </a:path>
              <a:path w="3584575" h="870585">
                <a:moveTo>
                  <a:pt x="3525012" y="69572"/>
                </a:moveTo>
                <a:lnTo>
                  <a:pt x="3525012" y="47244"/>
                </a:lnTo>
                <a:lnTo>
                  <a:pt x="3513369" y="49966"/>
                </a:lnTo>
                <a:lnTo>
                  <a:pt x="3518916" y="74676"/>
                </a:lnTo>
                <a:lnTo>
                  <a:pt x="3525012" y="69572"/>
                </a:lnTo>
                <a:close/>
              </a:path>
            </a:pathLst>
          </a:custGeom>
          <a:solidFill>
            <a:srgbClr val="3232FF"/>
          </a:solidFill>
        </p:spPr>
        <p:txBody>
          <a:bodyPr wrap="square" lIns="0" tIns="0" rIns="0" bIns="0" rtlCol="0"/>
          <a:lstStyle/>
          <a:p>
            <a:endParaRPr/>
          </a:p>
        </p:txBody>
      </p:sp>
      <p:sp>
        <p:nvSpPr>
          <p:cNvPr id="40" name="object 40"/>
          <p:cNvSpPr/>
          <p:nvPr/>
        </p:nvSpPr>
        <p:spPr>
          <a:xfrm>
            <a:off x="4013201" y="2578610"/>
            <a:ext cx="3505200" cy="125095"/>
          </a:xfrm>
          <a:custGeom>
            <a:avLst/>
            <a:gdLst/>
            <a:ahLst/>
            <a:cxnLst/>
            <a:rect l="l" t="t" r="r" b="b"/>
            <a:pathLst>
              <a:path w="3505200" h="125094">
                <a:moveTo>
                  <a:pt x="3441192" y="99060"/>
                </a:moveTo>
                <a:lnTo>
                  <a:pt x="3441192" y="74676"/>
                </a:lnTo>
                <a:lnTo>
                  <a:pt x="0" y="0"/>
                </a:lnTo>
                <a:lnTo>
                  <a:pt x="0" y="24384"/>
                </a:lnTo>
                <a:lnTo>
                  <a:pt x="3428523" y="98785"/>
                </a:lnTo>
                <a:lnTo>
                  <a:pt x="3429497" y="74422"/>
                </a:lnTo>
                <a:lnTo>
                  <a:pt x="3429497" y="98806"/>
                </a:lnTo>
                <a:lnTo>
                  <a:pt x="3441192" y="99060"/>
                </a:lnTo>
                <a:close/>
              </a:path>
              <a:path w="3505200" h="125094">
                <a:moveTo>
                  <a:pt x="3441192" y="118513"/>
                </a:moveTo>
                <a:lnTo>
                  <a:pt x="3441192" y="99060"/>
                </a:lnTo>
                <a:lnTo>
                  <a:pt x="3428523" y="98785"/>
                </a:lnTo>
                <a:lnTo>
                  <a:pt x="3427476" y="124968"/>
                </a:lnTo>
                <a:lnTo>
                  <a:pt x="3441192" y="118513"/>
                </a:lnTo>
                <a:close/>
              </a:path>
              <a:path w="3505200" h="125094">
                <a:moveTo>
                  <a:pt x="3429497" y="98806"/>
                </a:moveTo>
                <a:lnTo>
                  <a:pt x="3429497" y="74422"/>
                </a:lnTo>
                <a:lnTo>
                  <a:pt x="3428523" y="98785"/>
                </a:lnTo>
                <a:lnTo>
                  <a:pt x="3429497" y="98806"/>
                </a:lnTo>
                <a:close/>
              </a:path>
              <a:path w="3505200" h="125094">
                <a:moveTo>
                  <a:pt x="3505200" y="88392"/>
                </a:moveTo>
                <a:lnTo>
                  <a:pt x="3430524" y="48768"/>
                </a:lnTo>
                <a:lnTo>
                  <a:pt x="3429497" y="74422"/>
                </a:lnTo>
                <a:lnTo>
                  <a:pt x="3441192" y="74676"/>
                </a:lnTo>
                <a:lnTo>
                  <a:pt x="3441192" y="118513"/>
                </a:lnTo>
                <a:lnTo>
                  <a:pt x="3505200" y="88392"/>
                </a:lnTo>
                <a:close/>
              </a:path>
            </a:pathLst>
          </a:custGeom>
          <a:solidFill>
            <a:srgbClr val="3232FF"/>
          </a:solidFill>
        </p:spPr>
        <p:txBody>
          <a:bodyPr wrap="square" lIns="0" tIns="0" rIns="0" bIns="0" rtlCol="0"/>
          <a:lstStyle/>
          <a:p>
            <a:endParaRPr/>
          </a:p>
        </p:txBody>
      </p:sp>
      <p:sp>
        <p:nvSpPr>
          <p:cNvPr id="41" name="object 41"/>
          <p:cNvSpPr/>
          <p:nvPr/>
        </p:nvSpPr>
        <p:spPr>
          <a:xfrm flipH="1">
            <a:off x="8109199" y="3891349"/>
            <a:ext cx="4043035" cy="624969"/>
          </a:xfrm>
          <a:custGeom>
            <a:avLst/>
            <a:gdLst/>
            <a:ahLst/>
            <a:cxnLst/>
            <a:rect l="l" t="t" r="r" b="b"/>
            <a:pathLst>
              <a:path w="3508375" h="944879">
                <a:moveTo>
                  <a:pt x="3437827" y="894375"/>
                </a:moveTo>
                <a:lnTo>
                  <a:pt x="6096" y="0"/>
                </a:lnTo>
                <a:lnTo>
                  <a:pt x="0" y="24384"/>
                </a:lnTo>
                <a:lnTo>
                  <a:pt x="3431005" y="920088"/>
                </a:lnTo>
                <a:lnTo>
                  <a:pt x="3437827" y="894375"/>
                </a:lnTo>
                <a:close/>
              </a:path>
              <a:path w="3508375" h="944879">
                <a:moveTo>
                  <a:pt x="3450336" y="939227"/>
                </a:moveTo>
                <a:lnTo>
                  <a:pt x="3450336" y="897636"/>
                </a:lnTo>
                <a:lnTo>
                  <a:pt x="3444240" y="923544"/>
                </a:lnTo>
                <a:lnTo>
                  <a:pt x="3431005" y="920088"/>
                </a:lnTo>
                <a:lnTo>
                  <a:pt x="3424428" y="944880"/>
                </a:lnTo>
                <a:lnTo>
                  <a:pt x="3450336" y="939227"/>
                </a:lnTo>
                <a:close/>
              </a:path>
              <a:path w="3508375" h="944879">
                <a:moveTo>
                  <a:pt x="3450336" y="897636"/>
                </a:moveTo>
                <a:lnTo>
                  <a:pt x="3437827" y="894375"/>
                </a:lnTo>
                <a:lnTo>
                  <a:pt x="3431005" y="920088"/>
                </a:lnTo>
                <a:lnTo>
                  <a:pt x="3444240" y="923544"/>
                </a:lnTo>
                <a:lnTo>
                  <a:pt x="3450336" y="897636"/>
                </a:lnTo>
                <a:close/>
              </a:path>
              <a:path w="3508375" h="944879">
                <a:moveTo>
                  <a:pt x="3508248" y="926592"/>
                </a:moveTo>
                <a:lnTo>
                  <a:pt x="3444240" y="870204"/>
                </a:lnTo>
                <a:lnTo>
                  <a:pt x="3437827" y="894375"/>
                </a:lnTo>
                <a:lnTo>
                  <a:pt x="3450336" y="897636"/>
                </a:lnTo>
                <a:lnTo>
                  <a:pt x="3450336" y="939227"/>
                </a:lnTo>
                <a:lnTo>
                  <a:pt x="3508248" y="926592"/>
                </a:lnTo>
                <a:close/>
              </a:path>
            </a:pathLst>
          </a:custGeom>
          <a:solidFill>
            <a:srgbClr val="3232FF"/>
          </a:solidFill>
        </p:spPr>
        <p:txBody>
          <a:bodyPr wrap="square" lIns="0" tIns="0" rIns="0" bIns="0" rtlCol="0"/>
          <a:lstStyle/>
          <a:p>
            <a:endParaRPr/>
          </a:p>
        </p:txBody>
      </p:sp>
      <p:sp>
        <p:nvSpPr>
          <p:cNvPr id="42" name="object 42"/>
          <p:cNvSpPr/>
          <p:nvPr/>
        </p:nvSpPr>
        <p:spPr>
          <a:xfrm>
            <a:off x="4007104" y="2731008"/>
            <a:ext cx="3663696" cy="837691"/>
          </a:xfrm>
          <a:custGeom>
            <a:avLst/>
            <a:gdLst/>
            <a:ahLst/>
            <a:cxnLst/>
            <a:rect l="l" t="t" r="r" b="b"/>
            <a:pathLst>
              <a:path w="2901950" h="1385570">
                <a:moveTo>
                  <a:pt x="2837567" y="1339853"/>
                </a:moveTo>
                <a:lnTo>
                  <a:pt x="12192" y="0"/>
                </a:lnTo>
                <a:lnTo>
                  <a:pt x="0" y="22860"/>
                </a:lnTo>
                <a:lnTo>
                  <a:pt x="2826898" y="1362715"/>
                </a:lnTo>
                <a:lnTo>
                  <a:pt x="2837567" y="1339853"/>
                </a:lnTo>
                <a:close/>
              </a:path>
              <a:path w="2901950" h="1385570">
                <a:moveTo>
                  <a:pt x="2849880" y="1384717"/>
                </a:moveTo>
                <a:lnTo>
                  <a:pt x="2849880" y="1345692"/>
                </a:lnTo>
                <a:lnTo>
                  <a:pt x="2839212" y="1368552"/>
                </a:lnTo>
                <a:lnTo>
                  <a:pt x="2826898" y="1362715"/>
                </a:lnTo>
                <a:lnTo>
                  <a:pt x="2816352" y="1385316"/>
                </a:lnTo>
                <a:lnTo>
                  <a:pt x="2849880" y="1384717"/>
                </a:lnTo>
                <a:close/>
              </a:path>
              <a:path w="2901950" h="1385570">
                <a:moveTo>
                  <a:pt x="2849880" y="1345692"/>
                </a:moveTo>
                <a:lnTo>
                  <a:pt x="2837567" y="1339853"/>
                </a:lnTo>
                <a:lnTo>
                  <a:pt x="2826898" y="1362715"/>
                </a:lnTo>
                <a:lnTo>
                  <a:pt x="2839212" y="1368552"/>
                </a:lnTo>
                <a:lnTo>
                  <a:pt x="2849880" y="1345692"/>
                </a:lnTo>
                <a:close/>
              </a:path>
              <a:path w="2901950" h="1385570">
                <a:moveTo>
                  <a:pt x="2901696" y="1383792"/>
                </a:moveTo>
                <a:lnTo>
                  <a:pt x="2848356" y="1316736"/>
                </a:lnTo>
                <a:lnTo>
                  <a:pt x="2837567" y="1339853"/>
                </a:lnTo>
                <a:lnTo>
                  <a:pt x="2849880" y="1345692"/>
                </a:lnTo>
                <a:lnTo>
                  <a:pt x="2849880" y="1384717"/>
                </a:lnTo>
                <a:lnTo>
                  <a:pt x="2901696" y="1383792"/>
                </a:lnTo>
                <a:close/>
              </a:path>
            </a:pathLst>
          </a:custGeom>
          <a:solidFill>
            <a:srgbClr val="3232FF"/>
          </a:solidFill>
        </p:spPr>
        <p:txBody>
          <a:bodyPr wrap="square" lIns="0" tIns="0" rIns="0" bIns="0" rtlCol="0"/>
          <a:lstStyle/>
          <a:p>
            <a:endParaRPr/>
          </a:p>
        </p:txBody>
      </p:sp>
      <p:sp>
        <p:nvSpPr>
          <p:cNvPr id="43" name="object 43"/>
          <p:cNvSpPr txBox="1"/>
          <p:nvPr/>
        </p:nvSpPr>
        <p:spPr>
          <a:xfrm>
            <a:off x="2933693" y="4940300"/>
            <a:ext cx="1428750" cy="228267"/>
          </a:xfrm>
          <a:prstGeom prst="rect">
            <a:avLst/>
          </a:prstGeom>
        </p:spPr>
        <p:txBody>
          <a:bodyPr vert="horz" wrap="square" lIns="0" tIns="12699" rIns="0" bIns="0" rtlCol="0">
            <a:spAutoFit/>
          </a:bodyPr>
          <a:lstStyle/>
          <a:p>
            <a:pPr marL="12699">
              <a:spcBef>
                <a:spcPts val="100"/>
              </a:spcBef>
            </a:pPr>
            <a:r>
              <a:rPr sz="1400" b="1" spc="-4" dirty="0">
                <a:latin typeface="Times New Roman"/>
                <a:cs typeface="Times New Roman"/>
              </a:rPr>
              <a:t>Administrator/DR</a:t>
            </a:r>
            <a:endParaRPr sz="1400" dirty="0">
              <a:latin typeface="Times New Roman"/>
              <a:cs typeface="Times New Roman"/>
            </a:endParaRPr>
          </a:p>
        </p:txBody>
      </p:sp>
      <p:sp>
        <p:nvSpPr>
          <p:cNvPr id="44" name="object 44"/>
          <p:cNvSpPr txBox="1"/>
          <p:nvPr/>
        </p:nvSpPr>
        <p:spPr>
          <a:xfrm>
            <a:off x="3264210" y="6683860"/>
            <a:ext cx="1290320" cy="228267"/>
          </a:xfrm>
          <a:prstGeom prst="rect">
            <a:avLst/>
          </a:prstGeom>
        </p:spPr>
        <p:txBody>
          <a:bodyPr vert="horz" wrap="square" lIns="0" tIns="12699" rIns="0" bIns="0" rtlCol="0">
            <a:spAutoFit/>
          </a:bodyPr>
          <a:lstStyle/>
          <a:p>
            <a:pPr marL="12699">
              <a:spcBef>
                <a:spcPts val="100"/>
              </a:spcBef>
            </a:pPr>
            <a:r>
              <a:rPr sz="1400" b="1" spc="-4" dirty="0">
                <a:latin typeface="Times New Roman"/>
                <a:cs typeface="Times New Roman"/>
              </a:rPr>
              <a:t>Student</a:t>
            </a:r>
            <a:endParaRPr sz="1400" dirty="0">
              <a:latin typeface="Times New Roman"/>
              <a:cs typeface="Times New Roman"/>
            </a:endParaRPr>
          </a:p>
        </p:txBody>
      </p:sp>
      <p:sp>
        <p:nvSpPr>
          <p:cNvPr id="45" name="object 45"/>
          <p:cNvSpPr/>
          <p:nvPr/>
        </p:nvSpPr>
        <p:spPr>
          <a:xfrm>
            <a:off x="4238753" y="4483608"/>
            <a:ext cx="3355975" cy="868680"/>
          </a:xfrm>
          <a:custGeom>
            <a:avLst/>
            <a:gdLst/>
            <a:ahLst/>
            <a:cxnLst/>
            <a:rect l="l" t="t" r="r" b="b"/>
            <a:pathLst>
              <a:path w="3355975" h="868679">
                <a:moveTo>
                  <a:pt x="3285268" y="819793"/>
                </a:moveTo>
                <a:lnTo>
                  <a:pt x="6096" y="0"/>
                </a:lnTo>
                <a:lnTo>
                  <a:pt x="0" y="24384"/>
                </a:lnTo>
                <a:lnTo>
                  <a:pt x="3278696" y="844058"/>
                </a:lnTo>
                <a:lnTo>
                  <a:pt x="3285268" y="819793"/>
                </a:lnTo>
                <a:close/>
              </a:path>
              <a:path w="3355975" h="868679">
                <a:moveTo>
                  <a:pt x="3297936" y="863027"/>
                </a:moveTo>
                <a:lnTo>
                  <a:pt x="3297936" y="822960"/>
                </a:lnTo>
                <a:lnTo>
                  <a:pt x="3291840" y="847344"/>
                </a:lnTo>
                <a:lnTo>
                  <a:pt x="3278696" y="844058"/>
                </a:lnTo>
                <a:lnTo>
                  <a:pt x="3272028" y="868680"/>
                </a:lnTo>
                <a:lnTo>
                  <a:pt x="3297936" y="863027"/>
                </a:lnTo>
                <a:close/>
              </a:path>
              <a:path w="3355975" h="868679">
                <a:moveTo>
                  <a:pt x="3297936" y="822960"/>
                </a:moveTo>
                <a:lnTo>
                  <a:pt x="3285268" y="819793"/>
                </a:lnTo>
                <a:lnTo>
                  <a:pt x="3278696" y="844058"/>
                </a:lnTo>
                <a:lnTo>
                  <a:pt x="3291840" y="847344"/>
                </a:lnTo>
                <a:lnTo>
                  <a:pt x="3297936" y="822960"/>
                </a:lnTo>
                <a:close/>
              </a:path>
              <a:path w="3355975" h="868679">
                <a:moveTo>
                  <a:pt x="3355848" y="850392"/>
                </a:moveTo>
                <a:lnTo>
                  <a:pt x="3291840" y="795528"/>
                </a:lnTo>
                <a:lnTo>
                  <a:pt x="3285268" y="819793"/>
                </a:lnTo>
                <a:lnTo>
                  <a:pt x="3297936" y="822960"/>
                </a:lnTo>
                <a:lnTo>
                  <a:pt x="3297936" y="863027"/>
                </a:lnTo>
                <a:lnTo>
                  <a:pt x="3355848" y="850392"/>
                </a:lnTo>
                <a:close/>
              </a:path>
            </a:pathLst>
          </a:custGeom>
          <a:solidFill>
            <a:srgbClr val="3232FF"/>
          </a:solidFill>
        </p:spPr>
        <p:txBody>
          <a:bodyPr wrap="square" lIns="0" tIns="0" rIns="0" bIns="0" rtlCol="0"/>
          <a:lstStyle/>
          <a:p>
            <a:endParaRPr/>
          </a:p>
        </p:txBody>
      </p:sp>
      <p:sp>
        <p:nvSpPr>
          <p:cNvPr id="46" name="object 46"/>
          <p:cNvSpPr/>
          <p:nvPr/>
        </p:nvSpPr>
        <p:spPr>
          <a:xfrm>
            <a:off x="4235705" y="4561334"/>
            <a:ext cx="3359150" cy="1763395"/>
          </a:xfrm>
          <a:custGeom>
            <a:avLst/>
            <a:gdLst/>
            <a:ahLst/>
            <a:cxnLst/>
            <a:rect l="l" t="t" r="r" b="b"/>
            <a:pathLst>
              <a:path w="3359150" h="1763395">
                <a:moveTo>
                  <a:pt x="3297340" y="1716235"/>
                </a:moveTo>
                <a:lnTo>
                  <a:pt x="12192" y="0"/>
                </a:lnTo>
                <a:lnTo>
                  <a:pt x="0" y="21336"/>
                </a:lnTo>
                <a:lnTo>
                  <a:pt x="3285341" y="1739191"/>
                </a:lnTo>
                <a:lnTo>
                  <a:pt x="3297340" y="1716235"/>
                </a:lnTo>
                <a:close/>
              </a:path>
              <a:path w="3359150" h="1763395">
                <a:moveTo>
                  <a:pt x="3308604" y="1762369"/>
                </a:moveTo>
                <a:lnTo>
                  <a:pt x="3308604" y="1722120"/>
                </a:lnTo>
                <a:lnTo>
                  <a:pt x="3296412" y="1744980"/>
                </a:lnTo>
                <a:lnTo>
                  <a:pt x="3285341" y="1739191"/>
                </a:lnTo>
                <a:lnTo>
                  <a:pt x="3273552" y="1761744"/>
                </a:lnTo>
                <a:lnTo>
                  <a:pt x="3308604" y="1762369"/>
                </a:lnTo>
                <a:close/>
              </a:path>
              <a:path w="3359150" h="1763395">
                <a:moveTo>
                  <a:pt x="3308604" y="1722120"/>
                </a:moveTo>
                <a:lnTo>
                  <a:pt x="3297340" y="1716235"/>
                </a:lnTo>
                <a:lnTo>
                  <a:pt x="3285341" y="1739191"/>
                </a:lnTo>
                <a:lnTo>
                  <a:pt x="3296412" y="1744980"/>
                </a:lnTo>
                <a:lnTo>
                  <a:pt x="3308604" y="1722120"/>
                </a:lnTo>
                <a:close/>
              </a:path>
              <a:path w="3359150" h="1763395">
                <a:moveTo>
                  <a:pt x="3358896" y="1763268"/>
                </a:moveTo>
                <a:lnTo>
                  <a:pt x="3308604" y="1694688"/>
                </a:lnTo>
                <a:lnTo>
                  <a:pt x="3297340" y="1716235"/>
                </a:lnTo>
                <a:lnTo>
                  <a:pt x="3308604" y="1722120"/>
                </a:lnTo>
                <a:lnTo>
                  <a:pt x="3308604" y="1762369"/>
                </a:lnTo>
                <a:lnTo>
                  <a:pt x="3358896" y="1763268"/>
                </a:lnTo>
                <a:close/>
              </a:path>
            </a:pathLst>
          </a:custGeom>
          <a:solidFill>
            <a:srgbClr val="3232FF"/>
          </a:solidFill>
        </p:spPr>
        <p:txBody>
          <a:bodyPr wrap="square" lIns="0" tIns="0" rIns="0" bIns="0" rtlCol="0"/>
          <a:lstStyle/>
          <a:p>
            <a:endParaRPr/>
          </a:p>
        </p:txBody>
      </p:sp>
      <p:sp>
        <p:nvSpPr>
          <p:cNvPr id="47" name="object 47"/>
          <p:cNvSpPr/>
          <p:nvPr/>
        </p:nvSpPr>
        <p:spPr>
          <a:xfrm flipH="1" flipV="1">
            <a:off x="9636737" y="3795385"/>
            <a:ext cx="2537031" cy="74553"/>
          </a:xfrm>
          <a:custGeom>
            <a:avLst/>
            <a:gdLst/>
            <a:ahLst/>
            <a:cxnLst/>
            <a:rect l="l" t="t" r="r" b="b"/>
            <a:pathLst>
              <a:path w="2362200" h="76200">
                <a:moveTo>
                  <a:pt x="2298192" y="50292"/>
                </a:moveTo>
                <a:lnTo>
                  <a:pt x="2298192" y="25908"/>
                </a:lnTo>
                <a:lnTo>
                  <a:pt x="0" y="25908"/>
                </a:lnTo>
                <a:lnTo>
                  <a:pt x="0" y="50292"/>
                </a:lnTo>
                <a:lnTo>
                  <a:pt x="2298192" y="50292"/>
                </a:lnTo>
                <a:close/>
              </a:path>
              <a:path w="2362200" h="76200">
                <a:moveTo>
                  <a:pt x="2362200" y="38100"/>
                </a:moveTo>
                <a:lnTo>
                  <a:pt x="2286000" y="0"/>
                </a:lnTo>
                <a:lnTo>
                  <a:pt x="2286000" y="25908"/>
                </a:lnTo>
                <a:lnTo>
                  <a:pt x="2298192" y="25908"/>
                </a:lnTo>
                <a:lnTo>
                  <a:pt x="2298192" y="70104"/>
                </a:lnTo>
                <a:lnTo>
                  <a:pt x="2362200" y="38100"/>
                </a:lnTo>
                <a:close/>
              </a:path>
              <a:path w="2362200" h="76200">
                <a:moveTo>
                  <a:pt x="2298192" y="70104"/>
                </a:moveTo>
                <a:lnTo>
                  <a:pt x="2298192" y="50292"/>
                </a:lnTo>
                <a:lnTo>
                  <a:pt x="2286000" y="50292"/>
                </a:lnTo>
                <a:lnTo>
                  <a:pt x="2286000" y="76200"/>
                </a:lnTo>
                <a:lnTo>
                  <a:pt x="2298192" y="70104"/>
                </a:lnTo>
                <a:close/>
              </a:path>
            </a:pathLst>
          </a:custGeom>
          <a:solidFill>
            <a:srgbClr val="3232FF"/>
          </a:solidFill>
        </p:spPr>
        <p:txBody>
          <a:bodyPr wrap="square" lIns="0" tIns="0" rIns="0" bIns="0" rtlCol="0"/>
          <a:lstStyle/>
          <a:p>
            <a:endParaRPr/>
          </a:p>
        </p:txBody>
      </p:sp>
      <p:sp>
        <p:nvSpPr>
          <p:cNvPr id="48" name="object 48"/>
          <p:cNvSpPr/>
          <p:nvPr/>
        </p:nvSpPr>
        <p:spPr>
          <a:xfrm>
            <a:off x="4394201" y="6438901"/>
            <a:ext cx="3200401" cy="76200"/>
          </a:xfrm>
          <a:custGeom>
            <a:avLst/>
            <a:gdLst/>
            <a:ahLst/>
            <a:cxnLst/>
            <a:rect l="l" t="t" r="r" b="b"/>
            <a:pathLst>
              <a:path w="3200400" h="76200">
                <a:moveTo>
                  <a:pt x="3136392" y="50292"/>
                </a:moveTo>
                <a:lnTo>
                  <a:pt x="3136392" y="25908"/>
                </a:lnTo>
                <a:lnTo>
                  <a:pt x="0" y="25908"/>
                </a:lnTo>
                <a:lnTo>
                  <a:pt x="0" y="50292"/>
                </a:lnTo>
                <a:lnTo>
                  <a:pt x="3136392" y="50292"/>
                </a:lnTo>
                <a:close/>
              </a:path>
              <a:path w="3200400" h="76200">
                <a:moveTo>
                  <a:pt x="3200400" y="38100"/>
                </a:moveTo>
                <a:lnTo>
                  <a:pt x="3124200" y="0"/>
                </a:lnTo>
                <a:lnTo>
                  <a:pt x="3124200" y="25908"/>
                </a:lnTo>
                <a:lnTo>
                  <a:pt x="3136392" y="25908"/>
                </a:lnTo>
                <a:lnTo>
                  <a:pt x="3136392" y="70104"/>
                </a:lnTo>
                <a:lnTo>
                  <a:pt x="3200400" y="38100"/>
                </a:lnTo>
                <a:close/>
              </a:path>
              <a:path w="3200400" h="76200">
                <a:moveTo>
                  <a:pt x="3136392" y="70104"/>
                </a:moveTo>
                <a:lnTo>
                  <a:pt x="3136392" y="50292"/>
                </a:lnTo>
                <a:lnTo>
                  <a:pt x="3124200" y="50292"/>
                </a:lnTo>
                <a:lnTo>
                  <a:pt x="3124200" y="76200"/>
                </a:lnTo>
                <a:lnTo>
                  <a:pt x="3136392" y="70104"/>
                </a:lnTo>
                <a:close/>
              </a:path>
            </a:pathLst>
          </a:custGeom>
          <a:solidFill>
            <a:srgbClr val="3232FF"/>
          </a:solidFill>
        </p:spPr>
        <p:txBody>
          <a:bodyPr wrap="square" lIns="0" tIns="0" rIns="0" bIns="0" rtlCol="0"/>
          <a:lstStyle/>
          <a:p>
            <a:endParaRPr/>
          </a:p>
        </p:txBody>
      </p:sp>
      <p:sp>
        <p:nvSpPr>
          <p:cNvPr id="49" name="object 49"/>
          <p:cNvSpPr txBox="1">
            <a:spLocks noGrp="1"/>
          </p:cNvSpPr>
          <p:nvPr>
            <p:ph type="sldNum" sz="quarter" idx="7"/>
          </p:nvPr>
        </p:nvSpPr>
        <p:spPr>
          <a:xfrm>
            <a:off x="10783313" y="7030610"/>
            <a:ext cx="249554" cy="192360"/>
          </a:xfrm>
          <a:prstGeom prst="rect">
            <a:avLst/>
          </a:prstGeom>
        </p:spPr>
        <p:txBody>
          <a:bodyPr vert="horz" wrap="square" lIns="0" tIns="0" rIns="0" bIns="0" rtlCol="0">
            <a:spAutoFit/>
          </a:bodyPr>
          <a:lstStyle/>
          <a:p>
            <a:pPr marL="25397"/>
            <a:r>
              <a:rPr dirty="0"/>
              <a:t>36</a:t>
            </a:r>
          </a:p>
        </p:txBody>
      </p:sp>
      <p:pic>
        <p:nvPicPr>
          <p:cNvPr id="50" name="Picture 4"/>
          <p:cNvPicPr>
            <a:picLocks noChangeAspect="1" noChangeArrowheads="1"/>
          </p:cNvPicPr>
          <p:nvPr/>
        </p:nvPicPr>
        <p:blipFill>
          <a:blip r:embed="rId2"/>
          <a:srcRect/>
          <a:stretch>
            <a:fillRect/>
          </a:stretch>
        </p:blipFill>
        <p:spPr bwMode="auto">
          <a:xfrm>
            <a:off x="12587904" y="-126124"/>
            <a:ext cx="1212647" cy="835004"/>
          </a:xfrm>
          <a:prstGeom prst="rect">
            <a:avLst/>
          </a:prstGeom>
          <a:noFill/>
          <a:ln w="9525">
            <a:noFill/>
            <a:miter lim="800000"/>
            <a:headEnd/>
            <a:tailEnd/>
          </a:ln>
        </p:spPr>
      </p:pic>
      <p:sp>
        <p:nvSpPr>
          <p:cNvPr id="53" name="object 39"/>
          <p:cNvSpPr/>
          <p:nvPr/>
        </p:nvSpPr>
        <p:spPr>
          <a:xfrm>
            <a:off x="4320944" y="4676771"/>
            <a:ext cx="2435456" cy="1675391"/>
          </a:xfrm>
          <a:custGeom>
            <a:avLst/>
            <a:gdLst/>
            <a:ahLst/>
            <a:cxnLst/>
            <a:rect l="l" t="t" r="r" b="b"/>
            <a:pathLst>
              <a:path w="3584575" h="870585">
                <a:moveTo>
                  <a:pt x="3513369" y="49966"/>
                </a:moveTo>
                <a:lnTo>
                  <a:pt x="3507616" y="24339"/>
                </a:lnTo>
                <a:lnTo>
                  <a:pt x="0" y="845820"/>
                </a:lnTo>
                <a:lnTo>
                  <a:pt x="6096" y="870204"/>
                </a:lnTo>
                <a:lnTo>
                  <a:pt x="3513369" y="49966"/>
                </a:lnTo>
                <a:close/>
              </a:path>
              <a:path w="3584575" h="870585">
                <a:moveTo>
                  <a:pt x="3584448" y="19812"/>
                </a:moveTo>
                <a:lnTo>
                  <a:pt x="3502152" y="0"/>
                </a:lnTo>
                <a:lnTo>
                  <a:pt x="3507616" y="24339"/>
                </a:lnTo>
                <a:lnTo>
                  <a:pt x="3520440" y="21336"/>
                </a:lnTo>
                <a:lnTo>
                  <a:pt x="3525012" y="47244"/>
                </a:lnTo>
                <a:lnTo>
                  <a:pt x="3525012" y="69572"/>
                </a:lnTo>
                <a:lnTo>
                  <a:pt x="3584448" y="19812"/>
                </a:lnTo>
                <a:close/>
              </a:path>
              <a:path w="3584575" h="870585">
                <a:moveTo>
                  <a:pt x="3525012" y="47244"/>
                </a:moveTo>
                <a:lnTo>
                  <a:pt x="3520440" y="21336"/>
                </a:lnTo>
                <a:lnTo>
                  <a:pt x="3507616" y="24339"/>
                </a:lnTo>
                <a:lnTo>
                  <a:pt x="3513369" y="49966"/>
                </a:lnTo>
                <a:lnTo>
                  <a:pt x="3525012" y="47244"/>
                </a:lnTo>
                <a:close/>
              </a:path>
              <a:path w="3584575" h="870585">
                <a:moveTo>
                  <a:pt x="3525012" y="69572"/>
                </a:moveTo>
                <a:lnTo>
                  <a:pt x="3525012" y="47244"/>
                </a:lnTo>
                <a:lnTo>
                  <a:pt x="3513369" y="49966"/>
                </a:lnTo>
                <a:lnTo>
                  <a:pt x="3518916" y="74676"/>
                </a:lnTo>
                <a:lnTo>
                  <a:pt x="3525012" y="69572"/>
                </a:lnTo>
                <a:close/>
              </a:path>
            </a:pathLst>
          </a:custGeom>
          <a:solidFill>
            <a:srgbClr val="3232FF"/>
          </a:solidFill>
        </p:spPr>
        <p:txBody>
          <a:bodyPr wrap="square" lIns="0" tIns="0" rIns="0" bIns="0" rtlCol="0"/>
          <a:lstStyle/>
          <a:p>
            <a:endParaRPr/>
          </a:p>
        </p:txBody>
      </p:sp>
      <p:sp>
        <p:nvSpPr>
          <p:cNvPr id="54" name="object 16"/>
          <p:cNvSpPr/>
          <p:nvPr/>
        </p:nvSpPr>
        <p:spPr>
          <a:xfrm>
            <a:off x="12359304" y="3256954"/>
            <a:ext cx="457200" cy="380999"/>
          </a:xfrm>
          <a:custGeom>
            <a:avLst/>
            <a:gdLst/>
            <a:ahLst/>
            <a:cxnLst/>
            <a:rect l="l" t="t" r="r" b="b"/>
            <a:pathLst>
              <a:path w="457200" h="381000">
                <a:moveTo>
                  <a:pt x="228606" y="0"/>
                </a:moveTo>
                <a:lnTo>
                  <a:pt x="176114" y="5034"/>
                </a:lnTo>
                <a:lnTo>
                  <a:pt x="127967" y="19372"/>
                </a:lnTo>
                <a:lnTo>
                  <a:pt x="85525" y="41867"/>
                </a:lnTo>
                <a:lnTo>
                  <a:pt x="50147" y="71374"/>
                </a:lnTo>
                <a:lnTo>
                  <a:pt x="23194" y="106746"/>
                </a:lnTo>
                <a:lnTo>
                  <a:pt x="6025" y="146837"/>
                </a:lnTo>
                <a:lnTo>
                  <a:pt x="0" y="190499"/>
                </a:lnTo>
                <a:lnTo>
                  <a:pt x="6025" y="234162"/>
                </a:lnTo>
                <a:lnTo>
                  <a:pt x="23194" y="274253"/>
                </a:lnTo>
                <a:lnTo>
                  <a:pt x="50147" y="309625"/>
                </a:lnTo>
                <a:lnTo>
                  <a:pt x="85525" y="339132"/>
                </a:lnTo>
                <a:lnTo>
                  <a:pt x="127967" y="361627"/>
                </a:lnTo>
                <a:lnTo>
                  <a:pt x="176114"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25400">
            <a:solidFill>
              <a:srgbClr val="FF0000"/>
            </a:solidFill>
          </a:ln>
        </p:spPr>
        <p:txBody>
          <a:bodyPr wrap="square" lIns="0" tIns="0" rIns="0" bIns="0" rtlCol="0"/>
          <a:lstStyle/>
          <a:p>
            <a:endParaRPr/>
          </a:p>
        </p:txBody>
      </p:sp>
      <p:sp>
        <p:nvSpPr>
          <p:cNvPr id="55" name="object 17"/>
          <p:cNvSpPr/>
          <p:nvPr/>
        </p:nvSpPr>
        <p:spPr>
          <a:xfrm>
            <a:off x="12587904" y="3637953"/>
            <a:ext cx="0" cy="457200"/>
          </a:xfrm>
          <a:custGeom>
            <a:avLst/>
            <a:gdLst/>
            <a:ahLst/>
            <a:cxnLst/>
            <a:rect l="l" t="t" r="r" b="b"/>
            <a:pathLst>
              <a:path h="457200">
                <a:moveTo>
                  <a:pt x="0" y="0"/>
                </a:moveTo>
                <a:lnTo>
                  <a:pt x="0" y="457199"/>
                </a:lnTo>
              </a:path>
            </a:pathLst>
          </a:custGeom>
          <a:ln w="25400">
            <a:solidFill>
              <a:srgbClr val="FF0000"/>
            </a:solidFill>
          </a:ln>
        </p:spPr>
        <p:txBody>
          <a:bodyPr wrap="square" lIns="0" tIns="0" rIns="0" bIns="0" rtlCol="0"/>
          <a:lstStyle/>
          <a:p>
            <a:endParaRPr/>
          </a:p>
        </p:txBody>
      </p:sp>
      <p:sp>
        <p:nvSpPr>
          <p:cNvPr id="56" name="object 20"/>
          <p:cNvSpPr/>
          <p:nvPr/>
        </p:nvSpPr>
        <p:spPr>
          <a:xfrm>
            <a:off x="12359304" y="3866553"/>
            <a:ext cx="457200" cy="0"/>
          </a:xfrm>
          <a:custGeom>
            <a:avLst/>
            <a:gdLst/>
            <a:ahLst/>
            <a:cxnLst/>
            <a:rect l="l" t="t" r="r" b="b"/>
            <a:pathLst>
              <a:path w="457200">
                <a:moveTo>
                  <a:pt x="0" y="0"/>
                </a:moveTo>
                <a:lnTo>
                  <a:pt x="457206" y="0"/>
                </a:lnTo>
              </a:path>
            </a:pathLst>
          </a:custGeom>
          <a:ln w="25400">
            <a:solidFill>
              <a:srgbClr val="FF0000"/>
            </a:solidFill>
          </a:ln>
        </p:spPr>
        <p:txBody>
          <a:bodyPr wrap="square" lIns="0" tIns="0" rIns="0" bIns="0" rtlCol="0"/>
          <a:lstStyle/>
          <a:p>
            <a:endParaRPr/>
          </a:p>
        </p:txBody>
      </p:sp>
      <p:sp>
        <p:nvSpPr>
          <p:cNvPr id="57" name="object 18"/>
          <p:cNvSpPr/>
          <p:nvPr/>
        </p:nvSpPr>
        <p:spPr>
          <a:xfrm>
            <a:off x="12359304" y="4104884"/>
            <a:ext cx="228600" cy="228600"/>
          </a:xfrm>
          <a:custGeom>
            <a:avLst/>
            <a:gdLst/>
            <a:ahLst/>
            <a:cxnLst/>
            <a:rect l="l" t="t" r="r" b="b"/>
            <a:pathLst>
              <a:path w="228600" h="228600">
                <a:moveTo>
                  <a:pt x="228606" y="0"/>
                </a:moveTo>
                <a:lnTo>
                  <a:pt x="0" y="228599"/>
                </a:lnTo>
              </a:path>
            </a:pathLst>
          </a:custGeom>
          <a:ln w="25400">
            <a:solidFill>
              <a:srgbClr val="FF0000"/>
            </a:solidFill>
          </a:ln>
        </p:spPr>
        <p:txBody>
          <a:bodyPr wrap="square" lIns="0" tIns="0" rIns="0" bIns="0" rtlCol="0"/>
          <a:lstStyle/>
          <a:p>
            <a:endParaRPr/>
          </a:p>
        </p:txBody>
      </p:sp>
      <p:sp>
        <p:nvSpPr>
          <p:cNvPr id="58" name="object 19"/>
          <p:cNvSpPr/>
          <p:nvPr/>
        </p:nvSpPr>
        <p:spPr>
          <a:xfrm>
            <a:off x="12577908" y="4117759"/>
            <a:ext cx="152400" cy="228600"/>
          </a:xfrm>
          <a:custGeom>
            <a:avLst/>
            <a:gdLst/>
            <a:ahLst/>
            <a:cxnLst/>
            <a:rect l="l" t="t" r="r" b="b"/>
            <a:pathLst>
              <a:path w="152400" h="228600">
                <a:moveTo>
                  <a:pt x="0" y="0"/>
                </a:moveTo>
                <a:lnTo>
                  <a:pt x="152399" y="228599"/>
                </a:lnTo>
              </a:path>
            </a:pathLst>
          </a:custGeom>
          <a:ln w="25400">
            <a:solidFill>
              <a:srgbClr val="FF0000"/>
            </a:solidFill>
          </a:ln>
        </p:spPr>
        <p:txBody>
          <a:bodyPr wrap="square" lIns="0" tIns="0" rIns="0" bIns="0" rtlCol="0"/>
          <a:lstStyle/>
          <a:p>
            <a:endParaRPr/>
          </a:p>
        </p:txBody>
      </p:sp>
      <p:sp>
        <p:nvSpPr>
          <p:cNvPr id="59" name="object 44"/>
          <p:cNvSpPr txBox="1"/>
          <p:nvPr/>
        </p:nvSpPr>
        <p:spPr>
          <a:xfrm>
            <a:off x="12346814" y="4497993"/>
            <a:ext cx="1290320" cy="228267"/>
          </a:xfrm>
          <a:prstGeom prst="rect">
            <a:avLst/>
          </a:prstGeom>
        </p:spPr>
        <p:txBody>
          <a:bodyPr vert="horz" wrap="square" lIns="0" tIns="12699" rIns="0" bIns="0" rtlCol="0">
            <a:spAutoFit/>
          </a:bodyPr>
          <a:lstStyle/>
          <a:p>
            <a:pPr marL="12699">
              <a:spcBef>
                <a:spcPts val="100"/>
              </a:spcBef>
            </a:pPr>
            <a:r>
              <a:rPr sz="1400" b="1" spc="-4" dirty="0">
                <a:latin typeface="Times New Roman"/>
                <a:cs typeface="Times New Roman"/>
              </a:rPr>
              <a:t>Teacher</a:t>
            </a:r>
            <a:endParaRPr sz="1400" dirty="0">
              <a:latin typeface="Times New Roman"/>
              <a:cs typeface="Times New Roman"/>
            </a:endParaRPr>
          </a:p>
        </p:txBody>
      </p:sp>
      <p:sp>
        <p:nvSpPr>
          <p:cNvPr id="60" name="object 47"/>
          <p:cNvSpPr/>
          <p:nvPr/>
        </p:nvSpPr>
        <p:spPr>
          <a:xfrm>
            <a:off x="4190008" y="4326913"/>
            <a:ext cx="2483454" cy="116492"/>
          </a:xfrm>
          <a:custGeom>
            <a:avLst/>
            <a:gdLst/>
            <a:ahLst/>
            <a:cxnLst/>
            <a:rect l="l" t="t" r="r" b="b"/>
            <a:pathLst>
              <a:path w="2362200" h="76200">
                <a:moveTo>
                  <a:pt x="2298192" y="50292"/>
                </a:moveTo>
                <a:lnTo>
                  <a:pt x="2298192" y="25908"/>
                </a:lnTo>
                <a:lnTo>
                  <a:pt x="0" y="25908"/>
                </a:lnTo>
                <a:lnTo>
                  <a:pt x="0" y="50292"/>
                </a:lnTo>
                <a:lnTo>
                  <a:pt x="2298192" y="50292"/>
                </a:lnTo>
                <a:close/>
              </a:path>
              <a:path w="2362200" h="76200">
                <a:moveTo>
                  <a:pt x="2362200" y="38100"/>
                </a:moveTo>
                <a:lnTo>
                  <a:pt x="2286000" y="0"/>
                </a:lnTo>
                <a:lnTo>
                  <a:pt x="2286000" y="25908"/>
                </a:lnTo>
                <a:lnTo>
                  <a:pt x="2298192" y="25908"/>
                </a:lnTo>
                <a:lnTo>
                  <a:pt x="2298192" y="70104"/>
                </a:lnTo>
                <a:lnTo>
                  <a:pt x="2362200" y="38100"/>
                </a:lnTo>
                <a:close/>
              </a:path>
              <a:path w="2362200" h="76200">
                <a:moveTo>
                  <a:pt x="2298192" y="70104"/>
                </a:moveTo>
                <a:lnTo>
                  <a:pt x="2298192" y="50292"/>
                </a:lnTo>
                <a:lnTo>
                  <a:pt x="2286000" y="50292"/>
                </a:lnTo>
                <a:lnTo>
                  <a:pt x="2286000" y="76200"/>
                </a:lnTo>
                <a:lnTo>
                  <a:pt x="2298192" y="70104"/>
                </a:lnTo>
                <a:close/>
              </a:path>
            </a:pathLst>
          </a:custGeom>
          <a:solidFill>
            <a:srgbClr val="3232FF"/>
          </a:solidFill>
        </p:spPr>
        <p:txBody>
          <a:bodyPr wrap="square" lIns="0" tIns="0" rIns="0" bIns="0" rtlCol="0"/>
          <a:lstStyle/>
          <a:p>
            <a:endParaRPr/>
          </a:p>
        </p:txBody>
      </p:sp>
      <p:sp>
        <p:nvSpPr>
          <p:cNvPr id="61" name="object 42"/>
          <p:cNvSpPr/>
          <p:nvPr/>
        </p:nvSpPr>
        <p:spPr>
          <a:xfrm>
            <a:off x="3898796" y="2782242"/>
            <a:ext cx="2901950" cy="1385570"/>
          </a:xfrm>
          <a:custGeom>
            <a:avLst/>
            <a:gdLst/>
            <a:ahLst/>
            <a:cxnLst/>
            <a:rect l="l" t="t" r="r" b="b"/>
            <a:pathLst>
              <a:path w="2901950" h="1385570">
                <a:moveTo>
                  <a:pt x="2837567" y="1339853"/>
                </a:moveTo>
                <a:lnTo>
                  <a:pt x="12192" y="0"/>
                </a:lnTo>
                <a:lnTo>
                  <a:pt x="0" y="22860"/>
                </a:lnTo>
                <a:lnTo>
                  <a:pt x="2826898" y="1362715"/>
                </a:lnTo>
                <a:lnTo>
                  <a:pt x="2837567" y="1339853"/>
                </a:lnTo>
                <a:close/>
              </a:path>
              <a:path w="2901950" h="1385570">
                <a:moveTo>
                  <a:pt x="2849880" y="1384717"/>
                </a:moveTo>
                <a:lnTo>
                  <a:pt x="2849880" y="1345692"/>
                </a:lnTo>
                <a:lnTo>
                  <a:pt x="2839212" y="1368552"/>
                </a:lnTo>
                <a:lnTo>
                  <a:pt x="2826898" y="1362715"/>
                </a:lnTo>
                <a:lnTo>
                  <a:pt x="2816352" y="1385316"/>
                </a:lnTo>
                <a:lnTo>
                  <a:pt x="2849880" y="1384717"/>
                </a:lnTo>
                <a:close/>
              </a:path>
              <a:path w="2901950" h="1385570">
                <a:moveTo>
                  <a:pt x="2849880" y="1345692"/>
                </a:moveTo>
                <a:lnTo>
                  <a:pt x="2837567" y="1339853"/>
                </a:lnTo>
                <a:lnTo>
                  <a:pt x="2826898" y="1362715"/>
                </a:lnTo>
                <a:lnTo>
                  <a:pt x="2839212" y="1368552"/>
                </a:lnTo>
                <a:lnTo>
                  <a:pt x="2849880" y="1345692"/>
                </a:lnTo>
                <a:close/>
              </a:path>
              <a:path w="2901950" h="1385570">
                <a:moveTo>
                  <a:pt x="2901696" y="1383792"/>
                </a:moveTo>
                <a:lnTo>
                  <a:pt x="2848356" y="1316736"/>
                </a:lnTo>
                <a:lnTo>
                  <a:pt x="2837567" y="1339853"/>
                </a:lnTo>
                <a:lnTo>
                  <a:pt x="2849880" y="1345692"/>
                </a:lnTo>
                <a:lnTo>
                  <a:pt x="2849880" y="1384717"/>
                </a:lnTo>
                <a:lnTo>
                  <a:pt x="2901696" y="1383792"/>
                </a:lnTo>
                <a:close/>
              </a:path>
            </a:pathLst>
          </a:custGeom>
          <a:solidFill>
            <a:srgbClr val="3232FF"/>
          </a:solidFill>
        </p:spPr>
        <p:txBody>
          <a:bodyPr wrap="square" lIns="0" tIns="0" rIns="0" bIns="0" rtlCol="0"/>
          <a:lstStyle/>
          <a:p>
            <a:endParaRPr/>
          </a:p>
        </p:txBody>
      </p:sp>
      <p:sp>
        <p:nvSpPr>
          <p:cNvPr id="62" name="object 41"/>
          <p:cNvSpPr/>
          <p:nvPr/>
        </p:nvSpPr>
        <p:spPr>
          <a:xfrm flipH="1">
            <a:off x="9543953" y="4091198"/>
            <a:ext cx="2621800" cy="1908069"/>
          </a:xfrm>
          <a:custGeom>
            <a:avLst/>
            <a:gdLst/>
            <a:ahLst/>
            <a:cxnLst/>
            <a:rect l="l" t="t" r="r" b="b"/>
            <a:pathLst>
              <a:path w="3508375" h="944879">
                <a:moveTo>
                  <a:pt x="3437827" y="894375"/>
                </a:moveTo>
                <a:lnTo>
                  <a:pt x="6096" y="0"/>
                </a:lnTo>
                <a:lnTo>
                  <a:pt x="0" y="24384"/>
                </a:lnTo>
                <a:lnTo>
                  <a:pt x="3431005" y="920088"/>
                </a:lnTo>
                <a:lnTo>
                  <a:pt x="3437827" y="894375"/>
                </a:lnTo>
                <a:close/>
              </a:path>
              <a:path w="3508375" h="944879">
                <a:moveTo>
                  <a:pt x="3450336" y="939227"/>
                </a:moveTo>
                <a:lnTo>
                  <a:pt x="3450336" y="897636"/>
                </a:lnTo>
                <a:lnTo>
                  <a:pt x="3444240" y="923544"/>
                </a:lnTo>
                <a:lnTo>
                  <a:pt x="3431005" y="920088"/>
                </a:lnTo>
                <a:lnTo>
                  <a:pt x="3424428" y="944880"/>
                </a:lnTo>
                <a:lnTo>
                  <a:pt x="3450336" y="939227"/>
                </a:lnTo>
                <a:close/>
              </a:path>
              <a:path w="3508375" h="944879">
                <a:moveTo>
                  <a:pt x="3450336" y="897636"/>
                </a:moveTo>
                <a:lnTo>
                  <a:pt x="3437827" y="894375"/>
                </a:lnTo>
                <a:lnTo>
                  <a:pt x="3431005" y="920088"/>
                </a:lnTo>
                <a:lnTo>
                  <a:pt x="3444240" y="923544"/>
                </a:lnTo>
                <a:lnTo>
                  <a:pt x="3450336" y="897636"/>
                </a:lnTo>
                <a:close/>
              </a:path>
              <a:path w="3508375" h="944879">
                <a:moveTo>
                  <a:pt x="3508248" y="926592"/>
                </a:moveTo>
                <a:lnTo>
                  <a:pt x="3444240" y="870204"/>
                </a:lnTo>
                <a:lnTo>
                  <a:pt x="3437827" y="894375"/>
                </a:lnTo>
                <a:lnTo>
                  <a:pt x="3450336" y="897636"/>
                </a:lnTo>
                <a:lnTo>
                  <a:pt x="3450336" y="939227"/>
                </a:lnTo>
                <a:lnTo>
                  <a:pt x="3508248" y="926592"/>
                </a:lnTo>
                <a:close/>
              </a:path>
            </a:pathLst>
          </a:custGeom>
          <a:solidFill>
            <a:srgbClr val="3232FF"/>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randombar(horizontal)">
                                      <p:cBhvr>
                                        <p:cTn id="20" dur="500"/>
                                        <p:tgtEl>
                                          <p:spTgt spid="2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randombar(horizontal)">
                                      <p:cBhvr>
                                        <p:cTn id="23" dur="500"/>
                                        <p:tgtEl>
                                          <p:spTgt spid="2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randombar(horizontal)">
                                      <p:cBhvr>
                                        <p:cTn id="26" dur="500"/>
                                        <p:tgtEl>
                                          <p:spTgt spid="2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randombar(horizontal)">
                                      <p:cBhvr>
                                        <p:cTn id="29" dur="500"/>
                                        <p:tgtEl>
                                          <p:spTgt spid="2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randombar(horizontal)">
                                      <p:cBhvr>
                                        <p:cTn id="35" dur="500"/>
                                        <p:tgtEl>
                                          <p:spTgt spid="2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randombar(horizontal)">
                                      <p:cBhvr>
                                        <p:cTn id="38" dur="500"/>
                                        <p:tgtEl>
                                          <p:spTgt spid="28"/>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randombar(horizontal)">
                                      <p:cBhvr>
                                        <p:cTn id="44" dur="500"/>
                                        <p:tgtEl>
                                          <p:spTgt spid="3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500"/>
                                        <p:tgtEl>
                                          <p:spTgt spid="31"/>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randombar(horizontal)">
                                      <p:cBhvr>
                                        <p:cTn id="50" dur="500"/>
                                        <p:tgtEl>
                                          <p:spTgt spid="3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randombar(horizontal)">
                                      <p:cBhvr>
                                        <p:cTn id="53" dur="500"/>
                                        <p:tgtEl>
                                          <p:spTgt spid="33"/>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randombar(horizontal)">
                                      <p:cBhvr>
                                        <p:cTn id="56" dur="500"/>
                                        <p:tgtEl>
                                          <p:spTgt spid="34"/>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randombar(horizontal)">
                                      <p:cBhvr>
                                        <p:cTn id="70" dur="500"/>
                                        <p:tgtEl>
                                          <p:spTgt spid="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randombar(horizontal)">
                                      <p:cBhvr>
                                        <p:cTn id="73" dur="500"/>
                                        <p:tgtEl>
                                          <p:spTgt spid="7"/>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randombar(horizontal)">
                                      <p:cBhvr>
                                        <p:cTn id="76" dur="500"/>
                                        <p:tgtEl>
                                          <p:spTgt spid="8"/>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randombar(horizontal)">
                                      <p:cBhvr>
                                        <p:cTn id="79" dur="500"/>
                                        <p:tgtEl>
                                          <p:spTgt spid="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randombar(horizontal)">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randombar(horizontal)">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randombar(horizontal)">
                                      <p:cBhvr>
                                        <p:cTn id="92" dur="500"/>
                                        <p:tgtEl>
                                          <p:spTgt spid="11"/>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randombar(horizontal)">
                                      <p:cBhvr>
                                        <p:cTn id="95" dur="500"/>
                                        <p:tgtEl>
                                          <p:spTgt spid="12"/>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randombar(horizontal)">
                                      <p:cBhvr>
                                        <p:cTn id="98" dur="500"/>
                                        <p:tgtEl>
                                          <p:spTgt spid="13"/>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randombar(horizontal)">
                                      <p:cBhvr>
                                        <p:cTn id="101" dur="500"/>
                                        <p:tgtEl>
                                          <p:spTgt spid="14"/>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randombar(horizontal)">
                                      <p:cBhvr>
                                        <p:cTn id="104" dur="500"/>
                                        <p:tgtEl>
                                          <p:spTgt spid="15"/>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randombar(horizontal)">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animEffect transition="in" filter="randombar(horizontal)">
                                      <p:cBhvr>
                                        <p:cTn id="114" dur="500"/>
                                        <p:tgtEl>
                                          <p:spTgt spid="16"/>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randombar(horizontal)">
                                      <p:cBhvr>
                                        <p:cTn id="117" dur="500"/>
                                        <p:tgtEl>
                                          <p:spTgt spid="17"/>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randombar(horizontal)">
                                      <p:cBhvr>
                                        <p:cTn id="120" dur="500"/>
                                        <p:tgtEl>
                                          <p:spTgt spid="18"/>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randombar(horizontal)">
                                      <p:cBhvr>
                                        <p:cTn id="123" dur="500"/>
                                        <p:tgtEl>
                                          <p:spTgt spid="19"/>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randombar(horizontal)">
                                      <p:cBhvr>
                                        <p:cTn id="126" dur="500"/>
                                        <p:tgtEl>
                                          <p:spTgt spid="20"/>
                                        </p:tgtEl>
                                      </p:cBhvr>
                                    </p:animEffec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randombar(horizontal)">
                                      <p:cBhvr>
                                        <p:cTn id="131" dur="500"/>
                                        <p:tgtEl>
                                          <p:spTgt spid="44"/>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ntr" presetSubtype="10" fill="hold" grpId="0" nodeType="click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randombar(horizontal)">
                                      <p:cBhvr>
                                        <p:cTn id="136" dur="500"/>
                                        <p:tgtEl>
                                          <p:spTgt spid="54"/>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55"/>
                                        </p:tgtEl>
                                        <p:attrNameLst>
                                          <p:attrName>style.visibility</p:attrName>
                                        </p:attrNameLst>
                                      </p:cBhvr>
                                      <p:to>
                                        <p:strVal val="visible"/>
                                      </p:to>
                                    </p:set>
                                    <p:animEffect transition="in" filter="randombar(horizontal)">
                                      <p:cBhvr>
                                        <p:cTn id="139" dur="500"/>
                                        <p:tgtEl>
                                          <p:spTgt spid="55"/>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randombar(horizontal)">
                                      <p:cBhvr>
                                        <p:cTn id="142" dur="500"/>
                                        <p:tgtEl>
                                          <p:spTgt spid="56"/>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57"/>
                                        </p:tgtEl>
                                        <p:attrNameLst>
                                          <p:attrName>style.visibility</p:attrName>
                                        </p:attrNameLst>
                                      </p:cBhvr>
                                      <p:to>
                                        <p:strVal val="visible"/>
                                      </p:to>
                                    </p:set>
                                    <p:animEffect transition="in" filter="randombar(horizontal)">
                                      <p:cBhvr>
                                        <p:cTn id="145" dur="500"/>
                                        <p:tgtEl>
                                          <p:spTgt spid="57"/>
                                        </p:tgtEl>
                                      </p:cBhvr>
                                    </p:animEffect>
                                  </p:childTnLst>
                                </p:cTn>
                              </p:par>
                              <p:par>
                                <p:cTn id="146" presetID="14" presetClass="entr" presetSubtype="10" fill="hold" grpId="0" nodeType="withEffect">
                                  <p:stCondLst>
                                    <p:cond delay="0"/>
                                  </p:stCondLst>
                                  <p:childTnLst>
                                    <p:set>
                                      <p:cBhvr>
                                        <p:cTn id="147" dur="1" fill="hold">
                                          <p:stCondLst>
                                            <p:cond delay="0"/>
                                          </p:stCondLst>
                                        </p:cTn>
                                        <p:tgtEl>
                                          <p:spTgt spid="58"/>
                                        </p:tgtEl>
                                        <p:attrNameLst>
                                          <p:attrName>style.visibility</p:attrName>
                                        </p:attrNameLst>
                                      </p:cBhvr>
                                      <p:to>
                                        <p:strVal val="visible"/>
                                      </p:to>
                                    </p:set>
                                    <p:animEffect transition="in" filter="randombar(horizontal)">
                                      <p:cBhvr>
                                        <p:cTn id="148" dur="500"/>
                                        <p:tgtEl>
                                          <p:spTgt spid="58"/>
                                        </p:tgtEl>
                                      </p:cBhvr>
                                    </p:animEffect>
                                  </p:childTnLst>
                                </p:cTn>
                              </p:par>
                            </p:childTnLst>
                          </p:cTn>
                        </p:par>
                      </p:childTnLst>
                    </p:cTn>
                  </p:par>
                  <p:par>
                    <p:cTn id="149" fill="hold">
                      <p:stCondLst>
                        <p:cond delay="indefinite"/>
                      </p:stCondLst>
                      <p:childTnLst>
                        <p:par>
                          <p:cTn id="150" fill="hold">
                            <p:stCondLst>
                              <p:cond delay="0"/>
                            </p:stCondLst>
                            <p:childTnLst>
                              <p:par>
                                <p:cTn id="151" presetID="14" presetClass="entr" presetSubtype="10" fill="hold" grpId="0" nodeType="clickEffect">
                                  <p:stCondLst>
                                    <p:cond delay="0"/>
                                  </p:stCondLst>
                                  <p:childTnLst>
                                    <p:set>
                                      <p:cBhvr>
                                        <p:cTn id="152" dur="1" fill="hold">
                                          <p:stCondLst>
                                            <p:cond delay="0"/>
                                          </p:stCondLst>
                                        </p:cTn>
                                        <p:tgtEl>
                                          <p:spTgt spid="59"/>
                                        </p:tgtEl>
                                        <p:attrNameLst>
                                          <p:attrName>style.visibility</p:attrName>
                                        </p:attrNameLst>
                                      </p:cBhvr>
                                      <p:to>
                                        <p:strVal val="visible"/>
                                      </p:to>
                                    </p:set>
                                    <p:animEffect transition="in" filter="randombar(horizontal)">
                                      <p:cBhvr>
                                        <p:cTn id="153" dur="500"/>
                                        <p:tgtEl>
                                          <p:spTgt spid="59"/>
                                        </p:tgtEl>
                                      </p:cBhvr>
                                    </p:animEffect>
                                  </p:childTnLst>
                                </p:cTn>
                              </p:par>
                            </p:childTnLst>
                          </p:cTn>
                        </p:par>
                      </p:childTnLst>
                    </p:cTn>
                  </p:par>
                  <p:par>
                    <p:cTn id="154" fill="hold">
                      <p:stCondLst>
                        <p:cond delay="indefinite"/>
                      </p:stCondLst>
                      <p:childTnLst>
                        <p:par>
                          <p:cTn id="155" fill="hold">
                            <p:stCondLst>
                              <p:cond delay="0"/>
                            </p:stCondLst>
                            <p:childTnLst>
                              <p:par>
                                <p:cTn id="156" presetID="14" presetClass="entr" presetSubtype="10" fill="hold" grpId="0" nodeType="click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randombar(horizontal)">
                                      <p:cBhvr>
                                        <p:cTn id="158" dur="500"/>
                                        <p:tgtEl>
                                          <p:spTgt spid="61"/>
                                        </p:tgtEl>
                                      </p:cBhvr>
                                    </p:animEffect>
                                  </p:childTnLst>
                                </p:cTn>
                              </p:par>
                            </p:childTnLst>
                          </p:cTn>
                        </p:par>
                      </p:childTnLst>
                    </p:cTn>
                  </p:par>
                  <p:par>
                    <p:cTn id="159" fill="hold">
                      <p:stCondLst>
                        <p:cond delay="indefinite"/>
                      </p:stCondLst>
                      <p:childTnLst>
                        <p:par>
                          <p:cTn id="160" fill="hold">
                            <p:stCondLst>
                              <p:cond delay="0"/>
                            </p:stCondLst>
                            <p:childTnLst>
                              <p:par>
                                <p:cTn id="161" presetID="14" presetClass="entr" presetSubtype="10" fill="hold" grpId="0" nodeType="clickEffect">
                                  <p:stCondLst>
                                    <p:cond delay="0"/>
                                  </p:stCondLst>
                                  <p:childTnLst>
                                    <p:set>
                                      <p:cBhvr>
                                        <p:cTn id="162" dur="1" fill="hold">
                                          <p:stCondLst>
                                            <p:cond delay="0"/>
                                          </p:stCondLst>
                                        </p:cTn>
                                        <p:tgtEl>
                                          <p:spTgt spid="39"/>
                                        </p:tgtEl>
                                        <p:attrNameLst>
                                          <p:attrName>style.visibility</p:attrName>
                                        </p:attrNameLst>
                                      </p:cBhvr>
                                      <p:to>
                                        <p:strVal val="visible"/>
                                      </p:to>
                                    </p:set>
                                    <p:animEffect transition="in" filter="randombar(horizontal)">
                                      <p:cBhvr>
                                        <p:cTn id="163" dur="500"/>
                                        <p:tgtEl>
                                          <p:spTgt spid="39"/>
                                        </p:tgtEl>
                                      </p:cBhvr>
                                    </p:animEffect>
                                  </p:childTnLst>
                                </p:cTn>
                              </p:par>
                            </p:childTnLst>
                          </p:cTn>
                        </p:par>
                      </p:childTnLst>
                    </p:cTn>
                  </p:par>
                  <p:par>
                    <p:cTn id="164" fill="hold">
                      <p:stCondLst>
                        <p:cond delay="indefinite"/>
                      </p:stCondLst>
                      <p:childTnLst>
                        <p:par>
                          <p:cTn id="165" fill="hold">
                            <p:stCondLst>
                              <p:cond delay="0"/>
                            </p:stCondLst>
                            <p:childTnLst>
                              <p:par>
                                <p:cTn id="166" presetID="14" presetClass="entr" presetSubtype="1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randombar(horizontal)">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14" presetClass="entr" presetSubtype="10" fill="hold" grpId="0" nodeType="click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randombar(horizontal)">
                                      <p:cBhvr>
                                        <p:cTn id="173" dur="500"/>
                                        <p:tgtEl>
                                          <p:spTgt spid="42"/>
                                        </p:tgtEl>
                                      </p:cBhvr>
                                    </p:animEffect>
                                  </p:childTnLst>
                                </p:cTn>
                              </p:par>
                            </p:childTnLst>
                          </p:cTn>
                        </p:par>
                      </p:childTnLst>
                    </p:cTn>
                  </p:par>
                  <p:par>
                    <p:cTn id="174" fill="hold">
                      <p:stCondLst>
                        <p:cond delay="indefinite"/>
                      </p:stCondLst>
                      <p:childTnLst>
                        <p:par>
                          <p:cTn id="175" fill="hold">
                            <p:stCondLst>
                              <p:cond delay="0"/>
                            </p:stCondLst>
                            <p:childTnLst>
                              <p:par>
                                <p:cTn id="176" presetID="14" presetClass="entr" presetSubtype="10" fill="hold" grpId="0" nodeType="click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randombar(horizontal)">
                                      <p:cBhvr>
                                        <p:cTn id="178" dur="500"/>
                                        <p:tgtEl>
                                          <p:spTgt spid="60"/>
                                        </p:tgtEl>
                                      </p:cBhvr>
                                    </p:animEffect>
                                  </p:childTnLst>
                                </p:cTn>
                              </p:par>
                            </p:childTnLst>
                          </p:cTn>
                        </p:par>
                      </p:childTnLst>
                    </p:cTn>
                  </p:par>
                  <p:par>
                    <p:cTn id="179" fill="hold">
                      <p:stCondLst>
                        <p:cond delay="indefinite"/>
                      </p:stCondLst>
                      <p:childTnLst>
                        <p:par>
                          <p:cTn id="180" fill="hold">
                            <p:stCondLst>
                              <p:cond delay="0"/>
                            </p:stCondLst>
                            <p:childTnLst>
                              <p:par>
                                <p:cTn id="181" presetID="14" presetClass="entr" presetSubtype="10" fill="hold" grpId="0"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randombar(horizontal)">
                                      <p:cBhvr>
                                        <p:cTn id="183" dur="500"/>
                                        <p:tgtEl>
                                          <p:spTgt spid="45"/>
                                        </p:tgtEl>
                                      </p:cBhvr>
                                    </p:animEffect>
                                  </p:childTnLst>
                                </p:cTn>
                              </p:par>
                            </p:childTnLst>
                          </p:cTn>
                        </p:par>
                      </p:childTnLst>
                    </p:cTn>
                  </p:par>
                  <p:par>
                    <p:cTn id="184" fill="hold">
                      <p:stCondLst>
                        <p:cond delay="indefinite"/>
                      </p:stCondLst>
                      <p:childTnLst>
                        <p:par>
                          <p:cTn id="185" fill="hold">
                            <p:stCondLst>
                              <p:cond delay="0"/>
                            </p:stCondLst>
                            <p:childTnLst>
                              <p:par>
                                <p:cTn id="186" presetID="14" presetClass="entr" presetSubtype="10" fill="hold" grpId="0" nodeType="clickEffect">
                                  <p:stCondLst>
                                    <p:cond delay="0"/>
                                  </p:stCondLst>
                                  <p:childTnLst>
                                    <p:set>
                                      <p:cBhvr>
                                        <p:cTn id="187" dur="1" fill="hold">
                                          <p:stCondLst>
                                            <p:cond delay="0"/>
                                          </p:stCondLst>
                                        </p:cTn>
                                        <p:tgtEl>
                                          <p:spTgt spid="46"/>
                                        </p:tgtEl>
                                        <p:attrNameLst>
                                          <p:attrName>style.visibility</p:attrName>
                                        </p:attrNameLst>
                                      </p:cBhvr>
                                      <p:to>
                                        <p:strVal val="visible"/>
                                      </p:to>
                                    </p:set>
                                    <p:animEffect transition="in" filter="randombar(horizontal)">
                                      <p:cBhvr>
                                        <p:cTn id="188" dur="500"/>
                                        <p:tgtEl>
                                          <p:spTgt spid="46"/>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ntr" presetSubtype="10" fill="hold" grpId="0" nodeType="clickEffect">
                                  <p:stCondLst>
                                    <p:cond delay="0"/>
                                  </p:stCondLst>
                                  <p:childTnLst>
                                    <p:set>
                                      <p:cBhvr>
                                        <p:cTn id="192" dur="1" fill="hold">
                                          <p:stCondLst>
                                            <p:cond delay="0"/>
                                          </p:stCondLst>
                                        </p:cTn>
                                        <p:tgtEl>
                                          <p:spTgt spid="41"/>
                                        </p:tgtEl>
                                        <p:attrNameLst>
                                          <p:attrName>style.visibility</p:attrName>
                                        </p:attrNameLst>
                                      </p:cBhvr>
                                      <p:to>
                                        <p:strVal val="visible"/>
                                      </p:to>
                                    </p:set>
                                    <p:animEffect transition="in" filter="randombar(horizontal)">
                                      <p:cBhvr>
                                        <p:cTn id="193" dur="500"/>
                                        <p:tgtEl>
                                          <p:spTgt spid="41"/>
                                        </p:tgtEl>
                                      </p:cBhvr>
                                    </p:animEffect>
                                  </p:childTnLst>
                                </p:cTn>
                              </p:par>
                            </p:childTnLst>
                          </p:cTn>
                        </p:par>
                      </p:childTnLst>
                    </p:cTn>
                  </p:par>
                  <p:par>
                    <p:cTn id="194" fill="hold">
                      <p:stCondLst>
                        <p:cond delay="indefinite"/>
                      </p:stCondLst>
                      <p:childTnLst>
                        <p:par>
                          <p:cTn id="195" fill="hold">
                            <p:stCondLst>
                              <p:cond delay="0"/>
                            </p:stCondLst>
                            <p:childTnLst>
                              <p:par>
                                <p:cTn id="196" presetID="14" presetClass="entr" presetSubtype="10" fill="hold" grpId="0" nodeType="clickEffect">
                                  <p:stCondLst>
                                    <p:cond delay="0"/>
                                  </p:stCondLst>
                                  <p:childTnLst>
                                    <p:set>
                                      <p:cBhvr>
                                        <p:cTn id="197" dur="1" fill="hold">
                                          <p:stCondLst>
                                            <p:cond delay="0"/>
                                          </p:stCondLst>
                                        </p:cTn>
                                        <p:tgtEl>
                                          <p:spTgt spid="47"/>
                                        </p:tgtEl>
                                        <p:attrNameLst>
                                          <p:attrName>style.visibility</p:attrName>
                                        </p:attrNameLst>
                                      </p:cBhvr>
                                      <p:to>
                                        <p:strVal val="visible"/>
                                      </p:to>
                                    </p:set>
                                    <p:animEffect transition="in" filter="randombar(horizontal)">
                                      <p:cBhvr>
                                        <p:cTn id="198" dur="500"/>
                                        <p:tgtEl>
                                          <p:spTgt spid="47"/>
                                        </p:tgtEl>
                                      </p:cBhvr>
                                    </p:animEffect>
                                  </p:childTnLst>
                                </p:cTn>
                              </p:par>
                            </p:childTnLst>
                          </p:cTn>
                        </p:par>
                      </p:childTnLst>
                    </p:cTn>
                  </p:par>
                  <p:par>
                    <p:cTn id="199" fill="hold">
                      <p:stCondLst>
                        <p:cond delay="indefinite"/>
                      </p:stCondLst>
                      <p:childTnLst>
                        <p:par>
                          <p:cTn id="200" fill="hold">
                            <p:stCondLst>
                              <p:cond delay="0"/>
                            </p:stCondLst>
                            <p:childTnLst>
                              <p:par>
                                <p:cTn id="201" presetID="14" presetClass="entr" presetSubtype="10" fill="hold" grpId="0" nodeType="clickEffect">
                                  <p:stCondLst>
                                    <p:cond delay="0"/>
                                  </p:stCondLst>
                                  <p:childTnLst>
                                    <p:set>
                                      <p:cBhvr>
                                        <p:cTn id="202" dur="1" fill="hold">
                                          <p:stCondLst>
                                            <p:cond delay="0"/>
                                          </p:stCondLst>
                                        </p:cTn>
                                        <p:tgtEl>
                                          <p:spTgt spid="62"/>
                                        </p:tgtEl>
                                        <p:attrNameLst>
                                          <p:attrName>style.visibility</p:attrName>
                                        </p:attrNameLst>
                                      </p:cBhvr>
                                      <p:to>
                                        <p:strVal val="visible"/>
                                      </p:to>
                                    </p:set>
                                    <p:animEffect transition="in" filter="randombar(horizontal)">
                                      <p:cBhvr>
                                        <p:cTn id="203" dur="500"/>
                                        <p:tgtEl>
                                          <p:spTgt spid="62"/>
                                        </p:tgtEl>
                                      </p:cBhvr>
                                    </p:animEffect>
                                  </p:childTnLst>
                                </p:cTn>
                              </p:par>
                            </p:childTnLst>
                          </p:cTn>
                        </p:par>
                      </p:childTnLst>
                    </p:cTn>
                  </p:par>
                  <p:par>
                    <p:cTn id="204" fill="hold">
                      <p:stCondLst>
                        <p:cond delay="indefinite"/>
                      </p:stCondLst>
                      <p:childTnLst>
                        <p:par>
                          <p:cTn id="205" fill="hold">
                            <p:stCondLst>
                              <p:cond delay="0"/>
                            </p:stCondLst>
                            <p:childTnLst>
                              <p:par>
                                <p:cTn id="206" presetID="14" presetClass="entr" presetSubtype="10" fill="hold" grpId="0" nodeType="clickEffect">
                                  <p:stCondLst>
                                    <p:cond delay="0"/>
                                  </p:stCondLst>
                                  <p:childTnLst>
                                    <p:set>
                                      <p:cBhvr>
                                        <p:cTn id="207" dur="1" fill="hold">
                                          <p:stCondLst>
                                            <p:cond delay="0"/>
                                          </p:stCondLst>
                                        </p:cTn>
                                        <p:tgtEl>
                                          <p:spTgt spid="53"/>
                                        </p:tgtEl>
                                        <p:attrNameLst>
                                          <p:attrName>style.visibility</p:attrName>
                                        </p:attrNameLst>
                                      </p:cBhvr>
                                      <p:to>
                                        <p:strVal val="visible"/>
                                      </p:to>
                                    </p:set>
                                    <p:animEffect transition="in" filter="randombar(horizontal)">
                                      <p:cBhvr>
                                        <p:cTn id="208" dur="500"/>
                                        <p:tgtEl>
                                          <p:spTgt spid="53"/>
                                        </p:tgtEl>
                                      </p:cBhvr>
                                    </p:animEffect>
                                  </p:childTnLst>
                                </p:cTn>
                              </p:par>
                            </p:childTnLst>
                          </p:cTn>
                        </p:par>
                      </p:childTnLst>
                    </p:cTn>
                  </p:par>
                  <p:par>
                    <p:cTn id="209" fill="hold">
                      <p:stCondLst>
                        <p:cond delay="indefinite"/>
                      </p:stCondLst>
                      <p:childTnLst>
                        <p:par>
                          <p:cTn id="210" fill="hold">
                            <p:stCondLst>
                              <p:cond delay="0"/>
                            </p:stCondLst>
                            <p:childTnLst>
                              <p:par>
                                <p:cTn id="211" presetID="14" presetClass="entr" presetSubtype="1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randombar(horizontal)">
                                      <p:cBhvr>
                                        <p:cTn id="2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animBg="1"/>
      <p:bldP spid="25" grpId="0" animBg="1"/>
      <p:bldP spid="26" grpId="0"/>
      <p:bldP spid="27" grpId="0" animBg="1"/>
      <p:bldP spid="28" grpId="0" animBg="1"/>
      <p:bldP spid="29" grpId="0" animBg="1"/>
      <p:bldP spid="30" grpId="0" animBg="1"/>
      <p:bldP spid="31" grpId="0"/>
      <p:bldP spid="32" grpId="0" animBg="1"/>
      <p:bldP spid="33" grpId="0" animBg="1"/>
      <p:bldP spid="34" grpId="0"/>
      <p:bldP spid="35" grpId="0" animBg="1"/>
      <p:bldP spid="36" grpId="0" animBg="1"/>
      <p:bldP spid="37" grpId="0"/>
      <p:bldP spid="38" grpId="0"/>
      <p:bldP spid="39" grpId="0" animBg="1"/>
      <p:bldP spid="40" grpId="0" animBg="1"/>
      <p:bldP spid="41" grpId="0" animBg="1"/>
      <p:bldP spid="42" grpId="0" animBg="1"/>
      <p:bldP spid="43" grpId="0"/>
      <p:bldP spid="44" grpId="0"/>
      <p:bldP spid="45" grpId="0" animBg="1"/>
      <p:bldP spid="46" grpId="0" animBg="1"/>
      <p:bldP spid="47" grpId="0" animBg="1"/>
      <p:bldP spid="48" grpId="0" animBg="1"/>
      <p:bldP spid="53" grpId="0" animBg="1"/>
      <p:bldP spid="54" grpId="0" animBg="1"/>
      <p:bldP spid="55" grpId="0" animBg="1"/>
      <p:bldP spid="56" grpId="0" animBg="1"/>
      <p:bldP spid="57" grpId="0" animBg="1"/>
      <p:bldP spid="58" grpId="0" animBg="1"/>
      <p:bldP spid="59" grpId="0"/>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400" y="0"/>
            <a:ext cx="7898324" cy="369332"/>
          </a:xfrm>
        </p:spPr>
        <p:txBody>
          <a:bodyPr/>
          <a:lstStyle/>
          <a:p>
            <a:r>
              <a:rPr lang="en-US" sz="2400" b="1" i="0" spc="-4" dirty="0">
                <a:solidFill>
                  <a:schemeClr val="tx1"/>
                </a:solidFill>
                <a:latin typeface="Arial"/>
                <a:cs typeface="Arial"/>
              </a:rPr>
              <a:t>Use case diagram for Library Management</a:t>
            </a:r>
            <a:r>
              <a:rPr lang="en-US" sz="2400" b="1" i="0" spc="50" dirty="0">
                <a:solidFill>
                  <a:schemeClr val="tx1"/>
                </a:solidFill>
                <a:latin typeface="Arial"/>
                <a:cs typeface="Arial"/>
              </a:rPr>
              <a:t> </a:t>
            </a:r>
            <a:r>
              <a:rPr lang="en-US" sz="2400" b="1" i="0" spc="-10" dirty="0">
                <a:solidFill>
                  <a:schemeClr val="tx1"/>
                </a:solidFill>
                <a:latin typeface="Arial"/>
                <a:cs typeface="Arial"/>
              </a:rPr>
              <a:t>System</a:t>
            </a:r>
            <a:endParaRPr lang="en-US" sz="2400" dirty="0"/>
          </a:p>
        </p:txBody>
      </p:sp>
      <p:sp>
        <p:nvSpPr>
          <p:cNvPr id="3" name="Text Placeholder 2"/>
          <p:cNvSpPr>
            <a:spLocks noGrp="1"/>
          </p:cNvSpPr>
          <p:nvPr>
            <p:ph type="body" idx="1"/>
          </p:nvPr>
        </p:nvSpPr>
        <p:spPr>
          <a:xfrm>
            <a:off x="1216407" y="5675554"/>
            <a:ext cx="21273535" cy="489328"/>
          </a:xfrm>
        </p:spPr>
        <p:txBody>
          <a:bodyPr/>
          <a:lstStyle/>
          <a:p>
            <a:endParaRPr lang="en-US" dirty="0"/>
          </a:p>
        </p:txBody>
      </p:sp>
      <p:pic>
        <p:nvPicPr>
          <p:cNvPr id="3074"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369332"/>
            <a:ext cx="10058400" cy="74243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srcRect/>
          <a:stretch>
            <a:fillRect/>
          </a:stretch>
        </p:blipFill>
        <p:spPr bwMode="auto">
          <a:xfrm>
            <a:off x="12579012" y="33670"/>
            <a:ext cx="1212647" cy="835004"/>
          </a:xfrm>
          <a:prstGeom prst="rect">
            <a:avLst/>
          </a:prstGeom>
          <a:noFill/>
          <a:ln w="9525">
            <a:noFill/>
            <a:miter lim="800000"/>
            <a:headEnd/>
            <a:tailEnd/>
          </a:ln>
        </p:spPr>
      </p:pic>
    </p:spTree>
    <p:extLst>
      <p:ext uri="{BB962C8B-B14F-4D97-AF65-F5344CB8AC3E}">
        <p14:creationId xmlns:p14="http://schemas.microsoft.com/office/powerpoint/2010/main" val="306825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012901" y="4708446"/>
            <a:ext cx="21107335" cy="729336"/>
          </a:xfrm>
        </p:spPr>
        <p:txBody>
          <a:bodyPr/>
          <a:lstStyle/>
          <a:p>
            <a:endParaRPr lang="en-US" dirty="0"/>
          </a:p>
        </p:txBody>
      </p:sp>
      <p:pic>
        <p:nvPicPr>
          <p:cNvPr id="2050" name="Picture 2" descr="Use case template for a library management system. With easy connectors and color palettes Creately provides you all you need to create professional use case diagrams. Click on the image to visit the page and modify the template to fit your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71" y="0"/>
            <a:ext cx="12268200" cy="7772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srcRect/>
          <a:stretch>
            <a:fillRect/>
          </a:stretch>
        </p:blipFill>
        <p:spPr bwMode="auto">
          <a:xfrm>
            <a:off x="12576009" y="83379"/>
            <a:ext cx="1212647" cy="835004"/>
          </a:xfrm>
          <a:prstGeom prst="rect">
            <a:avLst/>
          </a:prstGeom>
          <a:noFill/>
          <a:ln w="9525">
            <a:noFill/>
            <a:miter lim="800000"/>
            <a:headEnd/>
            <a:tailEnd/>
          </a:ln>
        </p:spPr>
      </p:pic>
    </p:spTree>
    <p:extLst>
      <p:ext uri="{BB962C8B-B14F-4D97-AF65-F5344CB8AC3E}">
        <p14:creationId xmlns:p14="http://schemas.microsoft.com/office/powerpoint/2010/main" val="424119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89C3D5-5191-494F-AB8D-6F3016EA6864}"/>
              </a:ext>
            </a:extLst>
          </p:cNvPr>
          <p:cNvSpPr>
            <a:spLocks noGrp="1"/>
          </p:cNvSpPr>
          <p:nvPr>
            <p:ph type="title"/>
          </p:nvPr>
        </p:nvSpPr>
        <p:spPr>
          <a:xfrm>
            <a:off x="1117600" y="500881"/>
            <a:ext cx="9001000" cy="627864"/>
          </a:xfrm>
        </p:spPr>
        <p:txBody>
          <a:bodyPr/>
          <a:lstStyle/>
          <a:p>
            <a:r>
              <a:rPr lang="en-US" b="1" u="sng"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 xmlns:a16="http://schemas.microsoft.com/office/drawing/2014/main" id="{CDD3B61C-3131-4101-B5A8-0955E1205985}"/>
              </a:ext>
            </a:extLst>
          </p:cNvPr>
          <p:cNvSpPr>
            <a:spLocks noGrp="1"/>
          </p:cNvSpPr>
          <p:nvPr>
            <p:ph idx="1"/>
          </p:nvPr>
        </p:nvSpPr>
        <p:spPr>
          <a:xfrm>
            <a:off x="949960" y="1656629"/>
            <a:ext cx="11917680" cy="4931516"/>
          </a:xfrm>
        </p:spPr>
        <p:txBody>
          <a:bodyPr>
            <a:normAutofit lnSpcReduction="10000"/>
          </a:bodyPr>
          <a:lstStyle/>
          <a:p>
            <a:pPr algn="just"/>
            <a:r>
              <a:rPr lang="en-US" sz="3173" dirty="0">
                <a:latin typeface="Times New Roman" panose="02020603050405020304" pitchFamily="18" charset="0"/>
                <a:cs typeface="Times New Roman" panose="02020603050405020304" pitchFamily="18" charset="0"/>
              </a:rPr>
              <a:t>K.K. Aggarwal and Yogesh Singh, “Software Engineering”,  Third Ed., New Age International (P) Limited Publishers.  (2009).</a:t>
            </a:r>
          </a:p>
          <a:p>
            <a:pPr algn="just"/>
            <a:endParaRPr lang="en-US" sz="3173" dirty="0">
              <a:latin typeface="Times New Roman" panose="02020603050405020304" pitchFamily="18" charset="0"/>
              <a:cs typeface="Times New Roman" panose="02020603050405020304" pitchFamily="18" charset="0"/>
            </a:endParaRPr>
          </a:p>
          <a:p>
            <a:pPr algn="just"/>
            <a:r>
              <a:rPr lang="en-US" sz="3173" dirty="0">
                <a:latin typeface="Times New Roman" panose="02020603050405020304" pitchFamily="18" charset="0"/>
                <a:cs typeface="Times New Roman" panose="02020603050405020304" pitchFamily="18" charset="0"/>
              </a:rPr>
              <a:t>Pankaj </a:t>
            </a:r>
            <a:r>
              <a:rPr lang="en-US" sz="3173" dirty="0" err="1">
                <a:latin typeface="Times New Roman" panose="02020603050405020304" pitchFamily="18" charset="0"/>
                <a:cs typeface="Times New Roman" panose="02020603050405020304" pitchFamily="18" charset="0"/>
              </a:rPr>
              <a:t>Jalote</a:t>
            </a:r>
            <a:r>
              <a:rPr lang="en-US" sz="3173" dirty="0">
                <a:latin typeface="Times New Roman" panose="02020603050405020304" pitchFamily="18" charset="0"/>
                <a:cs typeface="Times New Roman" panose="02020603050405020304" pitchFamily="18" charset="0"/>
              </a:rPr>
              <a:t>, “An Integrated Approach to Software Engineering”, Third Ed., </a:t>
            </a:r>
            <a:r>
              <a:rPr lang="en-US" sz="3173" dirty="0" err="1">
                <a:latin typeface="Times New Roman" panose="02020603050405020304" pitchFamily="18" charset="0"/>
                <a:cs typeface="Times New Roman" panose="02020603050405020304" pitchFamily="18" charset="0"/>
              </a:rPr>
              <a:t>Narose</a:t>
            </a:r>
            <a:r>
              <a:rPr lang="en-US" sz="3173" dirty="0">
                <a:latin typeface="Times New Roman" panose="02020603050405020304" pitchFamily="18" charset="0"/>
                <a:cs typeface="Times New Roman" panose="02020603050405020304" pitchFamily="18" charset="0"/>
              </a:rPr>
              <a:t> Publishing House, (2008).</a:t>
            </a:r>
          </a:p>
          <a:p>
            <a:pPr algn="just"/>
            <a:endParaRPr lang="en-US" sz="3173" dirty="0">
              <a:latin typeface="Times New Roman" panose="02020603050405020304" pitchFamily="18" charset="0"/>
              <a:cs typeface="Times New Roman" panose="02020603050405020304" pitchFamily="18" charset="0"/>
            </a:endParaRPr>
          </a:p>
          <a:p>
            <a:pPr algn="just"/>
            <a:r>
              <a:rPr lang="en-US" sz="3173" dirty="0" err="1">
                <a:latin typeface="Times New Roman" panose="02020603050405020304" pitchFamily="18" charset="0"/>
                <a:cs typeface="Times New Roman" panose="02020603050405020304" pitchFamily="18" charset="0"/>
              </a:rPr>
              <a:t>Rajib</a:t>
            </a:r>
            <a:r>
              <a:rPr lang="en-US" sz="3173" dirty="0">
                <a:latin typeface="Times New Roman" panose="02020603050405020304" pitchFamily="18" charset="0"/>
                <a:cs typeface="Times New Roman" panose="02020603050405020304" pitchFamily="18" charset="0"/>
              </a:rPr>
              <a:t> Mall, “Fundamentals of Software Engineering”, Fourth Ed., PHI Learning Private Limited, (2016).</a:t>
            </a:r>
          </a:p>
          <a:p>
            <a:pPr algn="just"/>
            <a:endParaRPr lang="en-US" sz="3173" dirty="0">
              <a:latin typeface="Times New Roman" panose="02020603050405020304" pitchFamily="18" charset="0"/>
              <a:cs typeface="Times New Roman" panose="02020603050405020304" pitchFamily="18" charset="0"/>
            </a:endParaRPr>
          </a:p>
          <a:p>
            <a:pPr algn="just"/>
            <a:r>
              <a:rPr lang="en-US" sz="3173" dirty="0">
                <a:latin typeface="Times New Roman" panose="02020603050405020304" pitchFamily="18" charset="0"/>
                <a:cs typeface="Times New Roman" panose="02020603050405020304" pitchFamily="18" charset="0"/>
              </a:rPr>
              <a:t>Roger S. Pressman, “Software Engineering: A Practitioner’s  Approach”, Fifth Ed., McGraw–Hill Higher Education,  (2001).</a:t>
            </a:r>
          </a:p>
          <a:p>
            <a:endParaRPr lang="en-US" dirty="0"/>
          </a:p>
        </p:txBody>
      </p:sp>
      <p:pic>
        <p:nvPicPr>
          <p:cNvPr id="5" name="Picture 4">
            <a:extLst>
              <a:ext uri="{FF2B5EF4-FFF2-40B4-BE49-F238E27FC236}">
                <a16:creationId xmlns="" xmlns:a16="http://schemas.microsoft.com/office/drawing/2014/main" id="{118764AA-B20D-41DE-95F8-4B6C28A6DA39}"/>
              </a:ext>
            </a:extLst>
          </p:cNvPr>
          <p:cNvPicPr>
            <a:picLocks noChangeAspect="1" noChangeArrowheads="1"/>
          </p:cNvPicPr>
          <p:nvPr/>
        </p:nvPicPr>
        <p:blipFill>
          <a:blip r:embed="rId2"/>
          <a:srcRect/>
          <a:stretch>
            <a:fillRect/>
          </a:stretch>
        </p:blipFill>
        <p:spPr bwMode="auto">
          <a:xfrm>
            <a:off x="12337521" y="43889"/>
            <a:ext cx="1374333" cy="946338"/>
          </a:xfrm>
          <a:prstGeom prst="rect">
            <a:avLst/>
          </a:prstGeom>
          <a:noFill/>
          <a:ln w="9525">
            <a:noFill/>
            <a:miter lim="800000"/>
            <a:headEnd/>
            <a:tailEnd/>
          </a:ln>
        </p:spPr>
      </p:pic>
    </p:spTree>
    <p:extLst>
      <p:ext uri="{BB962C8B-B14F-4D97-AF65-F5344CB8AC3E}">
        <p14:creationId xmlns:p14="http://schemas.microsoft.com/office/powerpoint/2010/main" val="391031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1372</TotalTime>
  <Words>393</Words>
  <Application>Microsoft Office PowerPoint</Application>
  <PresentationFormat>Custom</PresentationFormat>
  <Paragraphs>87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Requirements Elicitation</vt:lpstr>
      <vt:lpstr> Use Case Diagram</vt:lpstr>
      <vt:lpstr> Components of use case diagram </vt:lpstr>
      <vt:lpstr>Use case diagram for Result Management System</vt:lpstr>
      <vt:lpstr>Use case diagram for Library Management System</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Mona_Ahan</dc:creator>
  <cp:lastModifiedBy>Windows User</cp:lastModifiedBy>
  <cp:revision>106</cp:revision>
  <dcterms:created xsi:type="dcterms:W3CDTF">2018-11-20T05:32:20Z</dcterms:created>
  <dcterms:modified xsi:type="dcterms:W3CDTF">2023-02-04T10:27:50Z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2009-10-21T00:00:00Z</vt:filetime>
  </property>
  <property fmtid="{D5CDD505-2E9C-101B-9397-08002B2CF9AE}" pid="3" name="Creator">
    <vt:lpwstr>PDFsharp 0.9.653 (www.pdfsharp.com)</vt:lpwstr>
  </property>
  <property fmtid="{D5CDD505-2E9C-101B-9397-08002B2CF9AE}" pid="4" name="LastSaved">
    <vt:filetime>2018-11-20T00:00:00Z</vt:filetime>
  </property>
</Properties>
</file>