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30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7485" y="1976480"/>
            <a:ext cx="12044515" cy="55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35391" y="3048971"/>
            <a:ext cx="9144000" cy="1641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</a:p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90" y="315776"/>
            <a:ext cx="4898923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869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activity after requirement gathering.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Software Requirement Specification (SRS).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number of purposes.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customer satisfaction level. 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5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90" y="315776"/>
            <a:ext cx="4898923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SRS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869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constraints imposed on an implementation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08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90" y="315776"/>
            <a:ext cx="70079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good SRS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869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SRS should be: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90" y="315776"/>
            <a:ext cx="70079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good SRS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869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Ranked for importance and/or stability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Verifiable 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Modifiable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Traceable 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66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09" y="315776"/>
            <a:ext cx="700794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86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has published guidelines &amp; standards to organize an SRS document.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projects may require their requirements to be organized differently.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2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09" y="315776"/>
            <a:ext cx="700794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SRS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2" y="1457054"/>
            <a:ext cx="4898924" cy="52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09" y="315776"/>
            <a:ext cx="7007942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07" y="1641338"/>
            <a:ext cx="9247238" cy="4847951"/>
          </a:xfrm>
        </p:spPr>
        <p:txBody>
          <a:bodyPr>
            <a:noAutofit/>
          </a:bodyPr>
          <a:lstStyle/>
          <a:p>
            <a:pPr marL="1294765" marR="42545" indent="-344805" algn="just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1294765" algn="l"/>
                <a:tab pos="1295400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K.K.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Aggarwal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“Software</a:t>
            </a: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Engineering”, 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(P) Limited Publishers. 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(2009).</a:t>
            </a:r>
          </a:p>
          <a:p>
            <a:pPr marL="1294765" marR="5080" indent="-344805" algn="just">
              <a:lnSpc>
                <a:spcPct val="100000"/>
              </a:lnSpc>
              <a:buFont typeface="Arial"/>
              <a:buChar char="•"/>
              <a:tabLst>
                <a:tab pos="1294765" algn="l"/>
                <a:tab pos="12954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“Software Engineering: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Practitioner’s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Approach”, Fifth Ed., McGraw–Hill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(2001).</a:t>
            </a:r>
          </a:p>
          <a:p>
            <a:pPr marL="1294765" marR="664845" indent="-357505" algn="just">
              <a:lnSpc>
                <a:spcPct val="100000"/>
              </a:lnSpc>
              <a:buFont typeface="Arial"/>
              <a:buChar char="•"/>
              <a:tabLst>
                <a:tab pos="1282065" algn="l"/>
                <a:tab pos="1295400" algn="l"/>
              </a:tabLst>
            </a:pPr>
            <a:r>
              <a:rPr lang="en-US" sz="24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Rajib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“Fundamentals of Software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Private Limited,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(2016).</a:t>
            </a:r>
          </a:p>
          <a:p>
            <a:pPr marL="1294765" indent="-344805" algn="just">
              <a:lnSpc>
                <a:spcPct val="100000"/>
              </a:lnSpc>
              <a:buFont typeface="Arial"/>
              <a:buChar char="•"/>
              <a:tabLst>
                <a:tab pos="1294765" algn="l"/>
                <a:tab pos="12954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 </a:t>
            </a:r>
            <a:r>
              <a:rPr lang="en-US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Jalote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House,</a:t>
            </a:r>
            <a:r>
              <a:rPr lang="en-US" sz="2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(2008).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3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0977" y="179831"/>
            <a:ext cx="2087879" cy="105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59826" y="2459396"/>
            <a:ext cx="3512574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Requirement  Documentation</vt:lpstr>
      <vt:lpstr>Nature of SRS</vt:lpstr>
      <vt:lpstr>Characteristics of a good SRS</vt:lpstr>
      <vt:lpstr>Characteristics of a good SRS</vt:lpstr>
      <vt:lpstr>Organization of SRS</vt:lpstr>
      <vt:lpstr>Organization of SRS</vt:lpstr>
      <vt:lpstr>References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Windows User</cp:lastModifiedBy>
  <cp:revision>134</cp:revision>
  <dcterms:created xsi:type="dcterms:W3CDTF">2020-08-05T08:53:59Z</dcterms:created>
  <dcterms:modified xsi:type="dcterms:W3CDTF">2023-02-09T07:54:26Z</dcterms:modified>
</cp:coreProperties>
</file>