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B42B-A230-42B4-B01A-2A5011C6EBF0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8736-B541-4A40-A691-2657476D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400" y="1295400"/>
            <a:ext cx="7315200" cy="1981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36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Project Planning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4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9050"/>
            <a:ext cx="822960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4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219200"/>
            <a:ext cx="7926387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785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68413"/>
            <a:ext cx="76200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355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219200"/>
            <a:ext cx="74104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45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1371600"/>
            <a:ext cx="77835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1295400"/>
            <a:ext cx="734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66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765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4" name="Content Placeholder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4479925"/>
          </a:xfrm>
        </p:spPr>
        <p:txBody>
          <a:bodyPr/>
          <a:lstStyle/>
          <a:p>
            <a:r>
              <a:rPr lang="en-IN" dirty="0"/>
              <a:t>After the finalization of SRS, we would like to estimate size, cost and development time of the project. 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Also, in many cases, customer may like to know the cost and development time even prior to finalization of the SRS.</a:t>
            </a:r>
            <a:endParaRPr lang="en-I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43025"/>
            <a:ext cx="76962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70C0"/>
                </a:solidFill>
              </a:rPr>
              <a:t>Software Project Planning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82" charset="2"/>
              <a:buNone/>
              <a:defRPr/>
            </a:pPr>
            <a:r>
              <a:rPr lang="en-US" altLang="en-US" sz="2400" u="sng" dirty="0">
                <a:solidFill>
                  <a:srgbClr val="7030A0"/>
                </a:solidFill>
              </a:rPr>
              <a:t>Function points to Lines of Codes     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82" charset="2"/>
              <a:buNone/>
              <a:defRPr/>
            </a:pPr>
            <a:r>
              <a:rPr lang="en-US" altLang="en-US" sz="2400" dirty="0">
                <a:solidFill>
                  <a:srgbClr val="7030A0"/>
                </a:solidFill>
              </a:rPr>
              <a:t>Languages                                  Lines of Codes/FP</a:t>
            </a:r>
          </a:p>
          <a:p>
            <a:pPr eaLnBrk="1" hangingPunct="1">
              <a:buFont typeface="Wingdings 3" panose="05040102010807070707" pitchFamily="82" charset="2"/>
              <a:buNone/>
              <a:defRPr/>
            </a:pP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28850"/>
            <a:ext cx="726916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6976" y="179831"/>
            <a:ext cx="2087879" cy="105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983" y="577976"/>
            <a:ext cx="19088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Ref</a:t>
            </a:r>
            <a:r>
              <a:rPr sz="3200" b="1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200" b="1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ences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0860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94765" marR="42545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1294765" algn="l"/>
                <a:tab pos="1295400" algn="l"/>
              </a:tabLst>
            </a:pPr>
            <a:r>
              <a:rPr spc="5" dirty="0"/>
              <a:t>K.K. </a:t>
            </a:r>
            <a:r>
              <a:rPr spc="-5" dirty="0"/>
              <a:t>Aggarwal </a:t>
            </a:r>
            <a:r>
              <a:rPr spc="5" dirty="0"/>
              <a:t>and </a:t>
            </a:r>
            <a:r>
              <a:rPr spc="-40" dirty="0"/>
              <a:t>Yogesh </a:t>
            </a:r>
            <a:r>
              <a:rPr spc="-5" dirty="0"/>
              <a:t>Singh, </a:t>
            </a:r>
            <a:r>
              <a:rPr dirty="0"/>
              <a:t>“Software</a:t>
            </a:r>
            <a:r>
              <a:rPr spc="-285" dirty="0"/>
              <a:t> </a:t>
            </a:r>
            <a:r>
              <a:rPr dirty="0"/>
              <a:t>Engineering”,  </a:t>
            </a:r>
            <a:r>
              <a:rPr spc="5" dirty="0"/>
              <a:t>Third </a:t>
            </a:r>
            <a:r>
              <a:rPr dirty="0"/>
              <a:t>Ed., </a:t>
            </a:r>
            <a:r>
              <a:rPr spc="-5" dirty="0"/>
              <a:t>New </a:t>
            </a:r>
            <a:r>
              <a:rPr spc="-10" dirty="0"/>
              <a:t>Age </a:t>
            </a:r>
            <a:r>
              <a:rPr dirty="0"/>
              <a:t>International (P) Limited Publishers.  </a:t>
            </a:r>
            <a:r>
              <a:rPr spc="5" dirty="0"/>
              <a:t>(2009).</a:t>
            </a:r>
          </a:p>
          <a:p>
            <a:pPr marL="937894">
              <a:lnSpc>
                <a:spcPct val="100000"/>
              </a:lnSpc>
              <a:buFont typeface="Arial"/>
              <a:buChar char="•"/>
            </a:pPr>
            <a:endParaRPr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pic>
        <p:nvPicPr>
          <p:cNvPr id="11267" name="Content Placeholder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7350" y="1371600"/>
            <a:ext cx="8229600" cy="4724400"/>
          </a:xfrm>
        </p:spPr>
      </p:pic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Planning(Size Estimation)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2" name="Content Placeholder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IN" altLang="en-US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11275"/>
            <a:ext cx="784860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Planning(Size Estimation)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8" name="Content Placeholder 3"/>
          <p:cNvSpPr>
            <a:spLocks noGrp="1" noChangeArrowheads="1"/>
          </p:cNvSpPr>
          <p:nvPr>
            <p:ph sz="quarter" idx="1"/>
          </p:nvPr>
        </p:nvSpPr>
        <p:spPr>
          <a:xfrm>
            <a:off x="457200" y="2133600"/>
            <a:ext cx="8229600" cy="40227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IN" b="1" dirty="0"/>
              <a:t>Function Count</a:t>
            </a:r>
          </a:p>
          <a:p>
            <a:pPr>
              <a:defRPr/>
            </a:pPr>
            <a:r>
              <a:rPr lang="en-IN" dirty="0"/>
              <a:t>Alan Albrecht while working for IBM, recognized the problem in size measurement in the 1970s, and developed a technique (which he called Function Point Analysis), which appeared to be a solution to the size measurement problem.</a:t>
            </a:r>
            <a:endParaRPr lang="en-I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Planning(Size Estimation)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8" name="Content Placeholder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4582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IN" dirty="0"/>
              <a:t>Special features</a:t>
            </a:r>
          </a:p>
          <a:p>
            <a:pPr>
              <a:defRPr/>
            </a:pPr>
            <a:r>
              <a:rPr lang="en-IN" dirty="0"/>
              <a:t>Function point approach is independent of the language, tools, or methodologies used for implementation; i.e. they do not take into consideration programming languages, data base management systems, processing hardware or any other data base technology.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Function points can be estimated from requirement specification or design specification, thus making it possible to estimate development efforts in early phases of development.</a:t>
            </a:r>
            <a:endParaRPr lang="en-I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Planning(Size Estimation)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8" name="Content Placeholder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458200" cy="4953000"/>
          </a:xfrm>
        </p:spPr>
        <p:txBody>
          <a:bodyPr>
            <a:normAutofit fontScale="92500"/>
          </a:bodyPr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IN" dirty="0"/>
              <a:t>Special features</a:t>
            </a:r>
          </a:p>
          <a:p>
            <a:pPr>
              <a:defRPr/>
            </a:pPr>
            <a:r>
              <a:rPr lang="en-IN" dirty="0"/>
              <a:t>Function points are directly linked to the statement of requirements; any change of requirements can easily be followed by a re-estimate.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Function points are based on the system user’s external view of the system, non-technical users of the software system have a better understanding of what function points are measuring.</a:t>
            </a:r>
            <a:endParaRPr lang="en-I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8" name="Content Placeholder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IN" altLang="en-US"/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70C0"/>
                </a:solidFill>
              </a:rPr>
              <a:t>Software </a:t>
            </a:r>
            <a:r>
              <a:rPr lang="en-US" altLang="en-US" sz="2800">
                <a:solidFill>
                  <a:srgbClr val="0070C0"/>
                </a:solidFill>
              </a:rPr>
              <a:t>Project Planning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590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2" name="Content Placeholder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IN" alt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04900"/>
            <a:ext cx="8291512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341</Words>
  <Application>Microsoft Office PowerPoint</Application>
  <PresentationFormat>On-screen Show (4:3)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 3</vt:lpstr>
      <vt:lpstr>Office Theme</vt:lpstr>
      <vt:lpstr>PowerPoint Presentation</vt:lpstr>
      <vt:lpstr> Software Project Planning</vt:lpstr>
      <vt:lpstr> Software Project Planning</vt:lpstr>
      <vt:lpstr> Software Project Planning(Size Estimation)</vt:lpstr>
      <vt:lpstr> Software Project Planning(Size Estimation)</vt:lpstr>
      <vt:lpstr> Software Project Planning(Size Estimation)</vt:lpstr>
      <vt:lpstr> Software Project Planning(Size Estimation)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 Software Project Planning</vt:lpstr>
      <vt:lpstr>Software Project Planning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BCSC-0009 Software Engineering</dc:title>
  <dc:creator>admin</dc:creator>
  <cp:lastModifiedBy>Windows User</cp:lastModifiedBy>
  <cp:revision>3</cp:revision>
  <dcterms:created xsi:type="dcterms:W3CDTF">2020-10-12T07:04:05Z</dcterms:created>
  <dcterms:modified xsi:type="dcterms:W3CDTF">2023-02-09T07:55:18Z</dcterms:modified>
</cp:coreProperties>
</file>