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0" r:id="rId4"/>
    <p:sldId id="258" r:id="rId5"/>
    <p:sldId id="263" r:id="rId6"/>
    <p:sldId id="281" r:id="rId7"/>
    <p:sldId id="291" r:id="rId8"/>
    <p:sldId id="261" r:id="rId9"/>
    <p:sldId id="279" r:id="rId10"/>
    <p:sldId id="280" r:id="rId11"/>
    <p:sldId id="282" r:id="rId12"/>
    <p:sldId id="283" r:id="rId13"/>
    <p:sldId id="284" r:id="rId14"/>
    <p:sldId id="285" r:id="rId15"/>
    <p:sldId id="286" r:id="rId16"/>
    <p:sldId id="287" r:id="rId17"/>
    <p:sldId id="288" r:id="rId18"/>
    <p:sldId id="289" r:id="rId19"/>
    <p:sldId id="290"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TIKA SINGH" initials="RS" lastIdx="1" clrIdx="0">
    <p:extLst>
      <p:ext uri="{19B8F6BF-5375-455C-9EA6-DF929625EA0E}">
        <p15:presenceInfo xmlns:p15="http://schemas.microsoft.com/office/powerpoint/2012/main" userId="dd9a644e65cfd3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99CCFF"/>
    <a:srgbClr val="CCFFFF"/>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B04245-8AE7-42AD-A466-F540C3660114}" v="1" dt="2023-10-31T08:22:17.4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3741" autoAdjust="0"/>
  </p:normalViewPr>
  <p:slideViewPr>
    <p:cSldViewPr snapToGrid="0">
      <p:cViewPr>
        <p:scale>
          <a:sx n="62" d="100"/>
          <a:sy n="62" d="100"/>
        </p:scale>
        <p:origin x="1531" y="302"/>
      </p:cViewPr>
      <p:guideLst/>
    </p:cSldViewPr>
  </p:slideViewPr>
  <p:outlineViewPr>
    <p:cViewPr>
      <p:scale>
        <a:sx n="33" d="100"/>
        <a:sy n="33" d="100"/>
      </p:scale>
      <p:origin x="0" y="-3496"/>
    </p:cViewPr>
  </p:outlineViewPr>
  <p:notesTextViewPr>
    <p:cViewPr>
      <p:scale>
        <a:sx n="1" d="1"/>
        <a:sy n="1" d="1"/>
      </p:scale>
      <p:origin x="0" y="0"/>
    </p:cViewPr>
  </p:notesTextViewPr>
  <p:sorterViewPr>
    <p:cViewPr>
      <p:scale>
        <a:sx n="100" d="100"/>
        <a:sy n="100" d="100"/>
      </p:scale>
      <p:origin x="0" y="-27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6947EE-5555-42BF-8800-277F6EAA9649}"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US"/>
        </a:p>
      </dgm:t>
    </dgm:pt>
    <dgm:pt modelId="{BCB3411B-D136-4A83-B546-5B68ED5CC241}">
      <dgm:prSet custT="1"/>
      <dgm:spPr/>
      <dgm:t>
        <a:bodyPr/>
        <a:lstStyle/>
        <a:p>
          <a:pPr algn="l"/>
          <a:r>
            <a:rPr lang="en-US" sz="1800" b="1" dirty="0"/>
            <a:t>Introduction to Exam quiz Application</a:t>
          </a:r>
        </a:p>
      </dgm:t>
    </dgm:pt>
    <dgm:pt modelId="{4A64C6BE-4B63-4D35-AC90-835823083139}" type="parTrans" cxnId="{0CAE9B47-462B-49AF-8227-21EB40E6045B}">
      <dgm:prSet/>
      <dgm:spPr/>
      <dgm:t>
        <a:bodyPr/>
        <a:lstStyle/>
        <a:p>
          <a:pPr algn="l"/>
          <a:endParaRPr lang="en-US"/>
        </a:p>
      </dgm:t>
    </dgm:pt>
    <dgm:pt modelId="{2FBE73D0-B253-44A9-BCF7-E5051CC641CE}" type="sibTrans" cxnId="{0CAE9B47-462B-49AF-8227-21EB40E6045B}">
      <dgm:prSet phldrT="1" phldr="0"/>
      <dgm:spPr/>
    </dgm:pt>
    <dgm:pt modelId="{FAF5E752-8598-444D-8159-11D8B9E64B79}">
      <dgm:prSet custT="1"/>
      <dgm:spPr/>
      <dgm:t>
        <a:bodyPr/>
        <a:lstStyle/>
        <a:p>
          <a:pPr algn="l"/>
          <a:r>
            <a:rPr lang="en-US" sz="1800" b="1" dirty="0">
              <a:latin typeface="+mn-lt"/>
            </a:rPr>
            <a:t> Working  of quiz application</a:t>
          </a:r>
        </a:p>
      </dgm:t>
    </dgm:pt>
    <dgm:pt modelId="{ED898DFC-5B55-48A4-9DA9-AF6FA47A86B2}" type="parTrans" cxnId="{4764DA11-B83A-4913-ABDE-AA586F4B5AFC}">
      <dgm:prSet/>
      <dgm:spPr/>
      <dgm:t>
        <a:bodyPr/>
        <a:lstStyle/>
        <a:p>
          <a:pPr algn="l"/>
          <a:endParaRPr lang="en-US"/>
        </a:p>
      </dgm:t>
    </dgm:pt>
    <dgm:pt modelId="{7A56373A-5020-4948-8D3E-118EDDD32998}" type="sibTrans" cxnId="{4764DA11-B83A-4913-ABDE-AA586F4B5AFC}">
      <dgm:prSet phldrT="2" phldr="0"/>
      <dgm:spPr/>
    </dgm:pt>
    <dgm:pt modelId="{65EE2449-FDA0-4E08-A0B6-4BCBA0C55389}">
      <dgm:prSet custT="1"/>
      <dgm:spPr/>
      <dgm:t>
        <a:bodyPr/>
        <a:lstStyle/>
        <a:p>
          <a:pPr algn="l">
            <a:buFont typeface="Wingdings" panose="05000000000000000000" pitchFamily="2" charset="2"/>
            <a:buChar char="q"/>
          </a:pPr>
          <a:r>
            <a:rPr lang="en-US" sz="1800" b="1" i="0">
              <a:latin typeface="Calibri" panose="020F0502020204030204" pitchFamily="34" charset="0"/>
              <a:ea typeface="Calibri" panose="020F0502020204030204" pitchFamily="34" charset="0"/>
              <a:cs typeface="Calibri" panose="020F0502020204030204" pitchFamily="34" charset="0"/>
            </a:rPr>
            <a:t>Problem Statement</a:t>
          </a:r>
          <a:endParaRPr lang="en-US" sz="1800" b="1" i="0" dirty="0">
            <a:latin typeface="Calibri" panose="020F0502020204030204" pitchFamily="34" charset="0"/>
            <a:ea typeface="Calibri" panose="020F0502020204030204" pitchFamily="34" charset="0"/>
            <a:cs typeface="Calibri" panose="020F0502020204030204" pitchFamily="34" charset="0"/>
          </a:endParaRPr>
        </a:p>
      </dgm:t>
    </dgm:pt>
    <dgm:pt modelId="{C8BD9C32-E65A-4BC7-9D96-6048ECF6F5F9}" type="parTrans" cxnId="{0B31091D-711F-4A37-B2F5-F6EF6D606CD0}">
      <dgm:prSet/>
      <dgm:spPr/>
      <dgm:t>
        <a:bodyPr/>
        <a:lstStyle/>
        <a:p>
          <a:pPr algn="l"/>
          <a:endParaRPr lang="en-US"/>
        </a:p>
      </dgm:t>
    </dgm:pt>
    <dgm:pt modelId="{8A0967CA-193E-4EE7-9704-AA61B81A5395}" type="sibTrans" cxnId="{0B31091D-711F-4A37-B2F5-F6EF6D606CD0}">
      <dgm:prSet phldrT="3" phldr="0"/>
      <dgm:spPr/>
    </dgm:pt>
    <dgm:pt modelId="{A3535EB3-96F5-485F-B4D6-95C0667929AA}">
      <dgm:prSet custT="1"/>
      <dgm:spPr/>
      <dgm:t>
        <a:bodyPr/>
        <a:lstStyle/>
        <a:p>
          <a:pPr algn="l">
            <a:lnSpc>
              <a:spcPct val="100000"/>
            </a:lnSpc>
          </a:pPr>
          <a:r>
            <a:rPr lang="en-US" sz="1800" b="1" i="0">
              <a:latin typeface="+mn-lt"/>
            </a:rPr>
            <a:t>Features of Exam Quiz Application</a:t>
          </a:r>
          <a:endParaRPr lang="en-US" sz="1800" b="1" i="0" dirty="0">
            <a:latin typeface="+mn-lt"/>
          </a:endParaRPr>
        </a:p>
      </dgm:t>
    </dgm:pt>
    <dgm:pt modelId="{48186A40-221B-4A18-A8FB-FFCA520A4DA8}" type="parTrans" cxnId="{42458AAA-55C0-4AF1-808F-4853D8D6F53C}">
      <dgm:prSet/>
      <dgm:spPr/>
      <dgm:t>
        <a:bodyPr/>
        <a:lstStyle/>
        <a:p>
          <a:pPr algn="l"/>
          <a:endParaRPr lang="en-US"/>
        </a:p>
      </dgm:t>
    </dgm:pt>
    <dgm:pt modelId="{3931A110-202F-4301-9028-8A534DFCCB4E}" type="sibTrans" cxnId="{42458AAA-55C0-4AF1-808F-4853D8D6F53C}">
      <dgm:prSet phldrT="4" phldr="0"/>
      <dgm:spPr/>
    </dgm:pt>
    <dgm:pt modelId="{0ECF085D-30B5-4F5B-833E-8B5215DDF822}">
      <dgm:prSet custT="1"/>
      <dgm:spPr/>
      <dgm:t>
        <a:bodyPr/>
        <a:lstStyle/>
        <a:p>
          <a:pPr algn="l"/>
          <a:r>
            <a:rPr lang="en-US" sz="1800" b="1"/>
            <a:t>Technology Used in quiz application</a:t>
          </a:r>
          <a:endParaRPr lang="en-US" sz="1800" b="1" dirty="0"/>
        </a:p>
      </dgm:t>
    </dgm:pt>
    <dgm:pt modelId="{4BBAD049-DC39-4F29-9C98-D6FDF5ABE457}" type="parTrans" cxnId="{0FD6B05D-98E0-4C4D-BBAB-0B62DABBBD87}">
      <dgm:prSet/>
      <dgm:spPr/>
      <dgm:t>
        <a:bodyPr/>
        <a:lstStyle/>
        <a:p>
          <a:pPr algn="l"/>
          <a:endParaRPr lang="en-US"/>
        </a:p>
      </dgm:t>
    </dgm:pt>
    <dgm:pt modelId="{3A0D8C6F-BB9C-405C-8330-4C9F114EDE3D}" type="sibTrans" cxnId="{0FD6B05D-98E0-4C4D-BBAB-0B62DABBBD87}">
      <dgm:prSet phldrT="5" phldr="0"/>
      <dgm:spPr/>
    </dgm:pt>
    <dgm:pt modelId="{94355C09-0949-47BE-9CD9-EC3E01E03FDD}">
      <dgm:prSet custT="1"/>
      <dgm:spPr/>
      <dgm:t>
        <a:bodyPr/>
        <a:lstStyle/>
        <a:p>
          <a:pPr algn="l"/>
          <a:r>
            <a:rPr lang="en-IN" sz="1800" b="1" i="0" dirty="0">
              <a:latin typeface="Calibri" panose="020F0502020204030204" pitchFamily="34" charset="0"/>
              <a:ea typeface="Calibri" panose="020F0502020204030204" pitchFamily="34" charset="0"/>
              <a:cs typeface="Calibri" panose="020F0502020204030204" pitchFamily="34" charset="0"/>
            </a:rPr>
            <a:t>Future Scope</a:t>
          </a:r>
        </a:p>
      </dgm:t>
    </dgm:pt>
    <dgm:pt modelId="{1713328E-1DEB-4EF4-AA88-08EE266AFA3E}" type="parTrans" cxnId="{9CB2F246-0D5E-4BC4-9103-C746E7EC486E}">
      <dgm:prSet/>
      <dgm:spPr/>
      <dgm:t>
        <a:bodyPr/>
        <a:lstStyle/>
        <a:p>
          <a:pPr algn="l"/>
          <a:endParaRPr lang="en-IN"/>
        </a:p>
      </dgm:t>
    </dgm:pt>
    <dgm:pt modelId="{54A1A38E-5F4D-4267-81EE-BA85FC932BD3}" type="sibTrans" cxnId="{9CB2F246-0D5E-4BC4-9103-C746E7EC486E}">
      <dgm:prSet phldrT="6" phldr="0"/>
      <dgm:spPr/>
    </dgm:pt>
    <dgm:pt modelId="{F40CE7E1-05F7-4187-9232-6A5B49D4D041}" type="pres">
      <dgm:prSet presAssocID="{7E6947EE-5555-42BF-8800-277F6EAA9649}" presName="vert0" presStyleCnt="0">
        <dgm:presLayoutVars>
          <dgm:dir/>
          <dgm:animOne val="branch"/>
          <dgm:animLvl val="lvl"/>
        </dgm:presLayoutVars>
      </dgm:prSet>
      <dgm:spPr/>
    </dgm:pt>
    <dgm:pt modelId="{497B2D31-EE14-403E-86AE-5608EADC7840}" type="pres">
      <dgm:prSet presAssocID="{BCB3411B-D136-4A83-B546-5B68ED5CC241}" presName="thickLine" presStyleLbl="alignNode1" presStyleIdx="0" presStyleCnt="6"/>
      <dgm:spPr/>
    </dgm:pt>
    <dgm:pt modelId="{4F1947ED-ECE2-4358-A8D0-60AED262AE38}" type="pres">
      <dgm:prSet presAssocID="{BCB3411B-D136-4A83-B546-5B68ED5CC241}" presName="horz1" presStyleCnt="0"/>
      <dgm:spPr/>
    </dgm:pt>
    <dgm:pt modelId="{6FDB35D0-8EEB-43DB-B213-718712221A04}" type="pres">
      <dgm:prSet presAssocID="{BCB3411B-D136-4A83-B546-5B68ED5CC241}" presName="tx1" presStyleLbl="revTx" presStyleIdx="0" presStyleCnt="6"/>
      <dgm:spPr/>
    </dgm:pt>
    <dgm:pt modelId="{94982F15-3DEC-49FA-A10B-6E9D747AD692}" type="pres">
      <dgm:prSet presAssocID="{BCB3411B-D136-4A83-B546-5B68ED5CC241}" presName="vert1" presStyleCnt="0"/>
      <dgm:spPr/>
    </dgm:pt>
    <dgm:pt modelId="{DC84B622-48FC-43C2-B747-0A96A0A10E02}" type="pres">
      <dgm:prSet presAssocID="{65EE2449-FDA0-4E08-A0B6-4BCBA0C55389}" presName="thickLine" presStyleLbl="alignNode1" presStyleIdx="1" presStyleCnt="6"/>
      <dgm:spPr/>
    </dgm:pt>
    <dgm:pt modelId="{2D88D32B-E736-4040-9208-A87A0462DC03}" type="pres">
      <dgm:prSet presAssocID="{65EE2449-FDA0-4E08-A0B6-4BCBA0C55389}" presName="horz1" presStyleCnt="0"/>
      <dgm:spPr/>
    </dgm:pt>
    <dgm:pt modelId="{DF2107B5-48B3-43A1-BEFF-236F136A80E6}" type="pres">
      <dgm:prSet presAssocID="{65EE2449-FDA0-4E08-A0B6-4BCBA0C55389}" presName="tx1" presStyleLbl="revTx" presStyleIdx="1" presStyleCnt="6"/>
      <dgm:spPr/>
    </dgm:pt>
    <dgm:pt modelId="{8807EB3A-ED6D-48A4-A81F-8747246A384E}" type="pres">
      <dgm:prSet presAssocID="{65EE2449-FDA0-4E08-A0B6-4BCBA0C55389}" presName="vert1" presStyleCnt="0"/>
      <dgm:spPr/>
    </dgm:pt>
    <dgm:pt modelId="{7DBDA924-0F86-41F6-ADED-7617C5AC4C69}" type="pres">
      <dgm:prSet presAssocID="{A3535EB3-96F5-485F-B4D6-95C0667929AA}" presName="thickLine" presStyleLbl="alignNode1" presStyleIdx="2" presStyleCnt="6"/>
      <dgm:spPr/>
    </dgm:pt>
    <dgm:pt modelId="{3174F6A8-C213-4995-B51B-8A908996A0BB}" type="pres">
      <dgm:prSet presAssocID="{A3535EB3-96F5-485F-B4D6-95C0667929AA}" presName="horz1" presStyleCnt="0"/>
      <dgm:spPr/>
    </dgm:pt>
    <dgm:pt modelId="{A2E87F3D-0462-4B1C-B461-37C830EDBA23}" type="pres">
      <dgm:prSet presAssocID="{A3535EB3-96F5-485F-B4D6-95C0667929AA}" presName="tx1" presStyleLbl="revTx" presStyleIdx="2" presStyleCnt="6"/>
      <dgm:spPr/>
    </dgm:pt>
    <dgm:pt modelId="{A44D8D14-32DA-402C-A24C-45286B599EAF}" type="pres">
      <dgm:prSet presAssocID="{A3535EB3-96F5-485F-B4D6-95C0667929AA}" presName="vert1" presStyleCnt="0"/>
      <dgm:spPr/>
    </dgm:pt>
    <dgm:pt modelId="{746F8322-0F53-41DA-A4F4-CE586C075E47}" type="pres">
      <dgm:prSet presAssocID="{0ECF085D-30B5-4F5B-833E-8B5215DDF822}" presName="thickLine" presStyleLbl="alignNode1" presStyleIdx="3" presStyleCnt="6"/>
      <dgm:spPr/>
    </dgm:pt>
    <dgm:pt modelId="{788BE3A8-C18D-4016-A3D2-48333E118DC1}" type="pres">
      <dgm:prSet presAssocID="{0ECF085D-30B5-4F5B-833E-8B5215DDF822}" presName="horz1" presStyleCnt="0"/>
      <dgm:spPr/>
    </dgm:pt>
    <dgm:pt modelId="{B6E2BC99-F2C4-472C-B1C7-F8A70FF92043}" type="pres">
      <dgm:prSet presAssocID="{0ECF085D-30B5-4F5B-833E-8B5215DDF822}" presName="tx1" presStyleLbl="revTx" presStyleIdx="3" presStyleCnt="6"/>
      <dgm:spPr/>
    </dgm:pt>
    <dgm:pt modelId="{4FD3277F-EE92-4765-AE3D-11EB42BEF7F1}" type="pres">
      <dgm:prSet presAssocID="{0ECF085D-30B5-4F5B-833E-8B5215DDF822}" presName="vert1" presStyleCnt="0"/>
      <dgm:spPr/>
    </dgm:pt>
    <dgm:pt modelId="{5F6E0130-928A-4AD3-BDB5-9DF03A8E7860}" type="pres">
      <dgm:prSet presAssocID="{FAF5E752-8598-444D-8159-11D8B9E64B79}" presName="thickLine" presStyleLbl="alignNode1" presStyleIdx="4" presStyleCnt="6"/>
      <dgm:spPr/>
    </dgm:pt>
    <dgm:pt modelId="{2BB713F8-5E2E-4629-9935-31253DEA6D41}" type="pres">
      <dgm:prSet presAssocID="{FAF5E752-8598-444D-8159-11D8B9E64B79}" presName="horz1" presStyleCnt="0"/>
      <dgm:spPr/>
    </dgm:pt>
    <dgm:pt modelId="{FC184B13-02B7-4165-9D4B-5C24751493C5}" type="pres">
      <dgm:prSet presAssocID="{FAF5E752-8598-444D-8159-11D8B9E64B79}" presName="tx1" presStyleLbl="revTx" presStyleIdx="4" presStyleCnt="6"/>
      <dgm:spPr/>
    </dgm:pt>
    <dgm:pt modelId="{8C577369-169D-4BB6-B7A3-1C70BD142A5D}" type="pres">
      <dgm:prSet presAssocID="{FAF5E752-8598-444D-8159-11D8B9E64B79}" presName="vert1" presStyleCnt="0"/>
      <dgm:spPr/>
    </dgm:pt>
    <dgm:pt modelId="{64232520-B71D-4A6B-B84E-9D802C84148A}" type="pres">
      <dgm:prSet presAssocID="{94355C09-0949-47BE-9CD9-EC3E01E03FDD}" presName="thickLine" presStyleLbl="alignNode1" presStyleIdx="5" presStyleCnt="6"/>
      <dgm:spPr/>
    </dgm:pt>
    <dgm:pt modelId="{17694578-9479-45D4-8F91-ED52209923E3}" type="pres">
      <dgm:prSet presAssocID="{94355C09-0949-47BE-9CD9-EC3E01E03FDD}" presName="horz1" presStyleCnt="0"/>
      <dgm:spPr/>
    </dgm:pt>
    <dgm:pt modelId="{91F7EA9B-44B4-4C3E-A39E-227E1869CFD8}" type="pres">
      <dgm:prSet presAssocID="{94355C09-0949-47BE-9CD9-EC3E01E03FDD}" presName="tx1" presStyleLbl="revTx" presStyleIdx="5" presStyleCnt="6"/>
      <dgm:spPr/>
    </dgm:pt>
    <dgm:pt modelId="{4C4CF1DE-3ED7-49C2-9C67-A754645A3501}" type="pres">
      <dgm:prSet presAssocID="{94355C09-0949-47BE-9CD9-EC3E01E03FDD}" presName="vert1" presStyleCnt="0"/>
      <dgm:spPr/>
    </dgm:pt>
  </dgm:ptLst>
  <dgm:cxnLst>
    <dgm:cxn modelId="{4764DA11-B83A-4913-ABDE-AA586F4B5AFC}" srcId="{7E6947EE-5555-42BF-8800-277F6EAA9649}" destId="{FAF5E752-8598-444D-8159-11D8B9E64B79}" srcOrd="4" destOrd="0" parTransId="{ED898DFC-5B55-48A4-9DA9-AF6FA47A86B2}" sibTransId="{7A56373A-5020-4948-8D3E-118EDDD32998}"/>
    <dgm:cxn modelId="{0B31091D-711F-4A37-B2F5-F6EF6D606CD0}" srcId="{7E6947EE-5555-42BF-8800-277F6EAA9649}" destId="{65EE2449-FDA0-4E08-A0B6-4BCBA0C55389}" srcOrd="1" destOrd="0" parTransId="{C8BD9C32-E65A-4BC7-9D96-6048ECF6F5F9}" sibTransId="{8A0967CA-193E-4EE7-9704-AA61B81A5395}"/>
    <dgm:cxn modelId="{0FD6B05D-98E0-4C4D-BBAB-0B62DABBBD87}" srcId="{7E6947EE-5555-42BF-8800-277F6EAA9649}" destId="{0ECF085D-30B5-4F5B-833E-8B5215DDF822}" srcOrd="3" destOrd="0" parTransId="{4BBAD049-DC39-4F29-9C98-D6FDF5ABE457}" sibTransId="{3A0D8C6F-BB9C-405C-8330-4C9F114EDE3D}"/>
    <dgm:cxn modelId="{429CEB60-C45D-4908-A595-C5E8D59AEE93}" type="presOf" srcId="{7E6947EE-5555-42BF-8800-277F6EAA9649}" destId="{F40CE7E1-05F7-4187-9232-6A5B49D4D041}" srcOrd="0" destOrd="0" presId="urn:microsoft.com/office/officeart/2008/layout/LinedList"/>
    <dgm:cxn modelId="{BC1C2464-7FF6-4784-BF84-0CD153BE2778}" type="presOf" srcId="{65EE2449-FDA0-4E08-A0B6-4BCBA0C55389}" destId="{DF2107B5-48B3-43A1-BEFF-236F136A80E6}" srcOrd="0" destOrd="0" presId="urn:microsoft.com/office/officeart/2008/layout/LinedList"/>
    <dgm:cxn modelId="{9CB2F246-0D5E-4BC4-9103-C746E7EC486E}" srcId="{7E6947EE-5555-42BF-8800-277F6EAA9649}" destId="{94355C09-0949-47BE-9CD9-EC3E01E03FDD}" srcOrd="5" destOrd="0" parTransId="{1713328E-1DEB-4EF4-AA88-08EE266AFA3E}" sibTransId="{54A1A38E-5F4D-4267-81EE-BA85FC932BD3}"/>
    <dgm:cxn modelId="{0CAE9B47-462B-49AF-8227-21EB40E6045B}" srcId="{7E6947EE-5555-42BF-8800-277F6EAA9649}" destId="{BCB3411B-D136-4A83-B546-5B68ED5CC241}" srcOrd="0" destOrd="0" parTransId="{4A64C6BE-4B63-4D35-AC90-835823083139}" sibTransId="{2FBE73D0-B253-44A9-BCF7-E5051CC641CE}"/>
    <dgm:cxn modelId="{5B0CD667-0DE7-4329-8493-FA0D8CDDFDB7}" type="presOf" srcId="{FAF5E752-8598-444D-8159-11D8B9E64B79}" destId="{FC184B13-02B7-4165-9D4B-5C24751493C5}" srcOrd="0" destOrd="0" presId="urn:microsoft.com/office/officeart/2008/layout/LinedList"/>
    <dgm:cxn modelId="{CF03647B-87A4-4F2A-939F-6653045225E6}" type="presOf" srcId="{94355C09-0949-47BE-9CD9-EC3E01E03FDD}" destId="{91F7EA9B-44B4-4C3E-A39E-227E1869CFD8}" srcOrd="0" destOrd="0" presId="urn:microsoft.com/office/officeart/2008/layout/LinedList"/>
    <dgm:cxn modelId="{0766A589-D838-4E2A-BF38-24440CA60B8E}" type="presOf" srcId="{0ECF085D-30B5-4F5B-833E-8B5215DDF822}" destId="{B6E2BC99-F2C4-472C-B1C7-F8A70FF92043}" srcOrd="0" destOrd="0" presId="urn:microsoft.com/office/officeart/2008/layout/LinedList"/>
    <dgm:cxn modelId="{42458AAA-55C0-4AF1-808F-4853D8D6F53C}" srcId="{7E6947EE-5555-42BF-8800-277F6EAA9649}" destId="{A3535EB3-96F5-485F-B4D6-95C0667929AA}" srcOrd="2" destOrd="0" parTransId="{48186A40-221B-4A18-A8FB-FFCA520A4DA8}" sibTransId="{3931A110-202F-4301-9028-8A534DFCCB4E}"/>
    <dgm:cxn modelId="{B066E2D4-09A1-4525-96F4-F069B7C41341}" type="presOf" srcId="{BCB3411B-D136-4A83-B546-5B68ED5CC241}" destId="{6FDB35D0-8EEB-43DB-B213-718712221A04}" srcOrd="0" destOrd="0" presId="urn:microsoft.com/office/officeart/2008/layout/LinedList"/>
    <dgm:cxn modelId="{5CBD4CEE-8E42-4771-AFC7-8565FE292E21}" type="presOf" srcId="{A3535EB3-96F5-485F-B4D6-95C0667929AA}" destId="{A2E87F3D-0462-4B1C-B461-37C830EDBA23}" srcOrd="0" destOrd="0" presId="urn:microsoft.com/office/officeart/2008/layout/LinedList"/>
    <dgm:cxn modelId="{A9D22676-D70C-4F6D-8D90-213E4092BA78}" type="presParOf" srcId="{F40CE7E1-05F7-4187-9232-6A5B49D4D041}" destId="{497B2D31-EE14-403E-86AE-5608EADC7840}" srcOrd="0" destOrd="0" presId="urn:microsoft.com/office/officeart/2008/layout/LinedList"/>
    <dgm:cxn modelId="{0520CB88-1594-4070-98A9-C4621F5652FB}" type="presParOf" srcId="{F40CE7E1-05F7-4187-9232-6A5B49D4D041}" destId="{4F1947ED-ECE2-4358-A8D0-60AED262AE38}" srcOrd="1" destOrd="0" presId="urn:microsoft.com/office/officeart/2008/layout/LinedList"/>
    <dgm:cxn modelId="{D20D743E-5E23-4406-B1D8-7BC200FFB12D}" type="presParOf" srcId="{4F1947ED-ECE2-4358-A8D0-60AED262AE38}" destId="{6FDB35D0-8EEB-43DB-B213-718712221A04}" srcOrd="0" destOrd="0" presId="urn:microsoft.com/office/officeart/2008/layout/LinedList"/>
    <dgm:cxn modelId="{12D715C8-06F5-4ABB-B2C9-F961F5632A06}" type="presParOf" srcId="{4F1947ED-ECE2-4358-A8D0-60AED262AE38}" destId="{94982F15-3DEC-49FA-A10B-6E9D747AD692}" srcOrd="1" destOrd="0" presId="urn:microsoft.com/office/officeart/2008/layout/LinedList"/>
    <dgm:cxn modelId="{9529B728-01EC-4F8A-84AE-47D0B3A49D5B}" type="presParOf" srcId="{F40CE7E1-05F7-4187-9232-6A5B49D4D041}" destId="{DC84B622-48FC-43C2-B747-0A96A0A10E02}" srcOrd="2" destOrd="0" presId="urn:microsoft.com/office/officeart/2008/layout/LinedList"/>
    <dgm:cxn modelId="{1E3C98DD-B433-4AD0-879C-FD2F18995AD2}" type="presParOf" srcId="{F40CE7E1-05F7-4187-9232-6A5B49D4D041}" destId="{2D88D32B-E736-4040-9208-A87A0462DC03}" srcOrd="3" destOrd="0" presId="urn:microsoft.com/office/officeart/2008/layout/LinedList"/>
    <dgm:cxn modelId="{C8BB72FD-17B0-4338-82C3-BBBA778221EE}" type="presParOf" srcId="{2D88D32B-E736-4040-9208-A87A0462DC03}" destId="{DF2107B5-48B3-43A1-BEFF-236F136A80E6}" srcOrd="0" destOrd="0" presId="urn:microsoft.com/office/officeart/2008/layout/LinedList"/>
    <dgm:cxn modelId="{8EEA1714-BB3A-4DAB-8B6A-AA1F566C3CD6}" type="presParOf" srcId="{2D88D32B-E736-4040-9208-A87A0462DC03}" destId="{8807EB3A-ED6D-48A4-A81F-8747246A384E}" srcOrd="1" destOrd="0" presId="urn:microsoft.com/office/officeart/2008/layout/LinedList"/>
    <dgm:cxn modelId="{4E963108-CC49-4808-9282-DFCEC50F58B5}" type="presParOf" srcId="{F40CE7E1-05F7-4187-9232-6A5B49D4D041}" destId="{7DBDA924-0F86-41F6-ADED-7617C5AC4C69}" srcOrd="4" destOrd="0" presId="urn:microsoft.com/office/officeart/2008/layout/LinedList"/>
    <dgm:cxn modelId="{628A9341-9D0C-41A4-A874-07058B01D62C}" type="presParOf" srcId="{F40CE7E1-05F7-4187-9232-6A5B49D4D041}" destId="{3174F6A8-C213-4995-B51B-8A908996A0BB}" srcOrd="5" destOrd="0" presId="urn:microsoft.com/office/officeart/2008/layout/LinedList"/>
    <dgm:cxn modelId="{B52B74A4-C92D-48CB-948C-469A7AAE80F7}" type="presParOf" srcId="{3174F6A8-C213-4995-B51B-8A908996A0BB}" destId="{A2E87F3D-0462-4B1C-B461-37C830EDBA23}" srcOrd="0" destOrd="0" presId="urn:microsoft.com/office/officeart/2008/layout/LinedList"/>
    <dgm:cxn modelId="{A147380F-551D-438F-AA65-C9BC67F06D9B}" type="presParOf" srcId="{3174F6A8-C213-4995-B51B-8A908996A0BB}" destId="{A44D8D14-32DA-402C-A24C-45286B599EAF}" srcOrd="1" destOrd="0" presId="urn:microsoft.com/office/officeart/2008/layout/LinedList"/>
    <dgm:cxn modelId="{90296B58-F741-4D24-9BF5-D55865D181A0}" type="presParOf" srcId="{F40CE7E1-05F7-4187-9232-6A5B49D4D041}" destId="{746F8322-0F53-41DA-A4F4-CE586C075E47}" srcOrd="6" destOrd="0" presId="urn:microsoft.com/office/officeart/2008/layout/LinedList"/>
    <dgm:cxn modelId="{6D9ADF8A-DAE5-4DB9-A0F9-5ABACE7A5D7A}" type="presParOf" srcId="{F40CE7E1-05F7-4187-9232-6A5B49D4D041}" destId="{788BE3A8-C18D-4016-A3D2-48333E118DC1}" srcOrd="7" destOrd="0" presId="urn:microsoft.com/office/officeart/2008/layout/LinedList"/>
    <dgm:cxn modelId="{5C7FD21F-C6B7-4AB2-B402-6C6CD6914435}" type="presParOf" srcId="{788BE3A8-C18D-4016-A3D2-48333E118DC1}" destId="{B6E2BC99-F2C4-472C-B1C7-F8A70FF92043}" srcOrd="0" destOrd="0" presId="urn:microsoft.com/office/officeart/2008/layout/LinedList"/>
    <dgm:cxn modelId="{63E7AC60-42DF-402C-9D07-FC95A6422A0C}" type="presParOf" srcId="{788BE3A8-C18D-4016-A3D2-48333E118DC1}" destId="{4FD3277F-EE92-4765-AE3D-11EB42BEF7F1}" srcOrd="1" destOrd="0" presId="urn:microsoft.com/office/officeart/2008/layout/LinedList"/>
    <dgm:cxn modelId="{3C39DEE2-FFD0-4251-B435-A5A7DC38DE02}" type="presParOf" srcId="{F40CE7E1-05F7-4187-9232-6A5B49D4D041}" destId="{5F6E0130-928A-4AD3-BDB5-9DF03A8E7860}" srcOrd="8" destOrd="0" presId="urn:microsoft.com/office/officeart/2008/layout/LinedList"/>
    <dgm:cxn modelId="{B7C9E344-C0C8-4F84-8C8D-387080B81379}" type="presParOf" srcId="{F40CE7E1-05F7-4187-9232-6A5B49D4D041}" destId="{2BB713F8-5E2E-4629-9935-31253DEA6D41}" srcOrd="9" destOrd="0" presId="urn:microsoft.com/office/officeart/2008/layout/LinedList"/>
    <dgm:cxn modelId="{C20140D3-4C24-41E8-BF69-5E82E666B8E9}" type="presParOf" srcId="{2BB713F8-5E2E-4629-9935-31253DEA6D41}" destId="{FC184B13-02B7-4165-9D4B-5C24751493C5}" srcOrd="0" destOrd="0" presId="urn:microsoft.com/office/officeart/2008/layout/LinedList"/>
    <dgm:cxn modelId="{167345FF-6BB5-4DFA-BD5F-A7CC13A66600}" type="presParOf" srcId="{2BB713F8-5E2E-4629-9935-31253DEA6D41}" destId="{8C577369-169D-4BB6-B7A3-1C70BD142A5D}" srcOrd="1" destOrd="0" presId="urn:microsoft.com/office/officeart/2008/layout/LinedList"/>
    <dgm:cxn modelId="{DBE633E4-A059-4E0B-94FF-AC6E03CD6D46}" type="presParOf" srcId="{F40CE7E1-05F7-4187-9232-6A5B49D4D041}" destId="{64232520-B71D-4A6B-B84E-9D802C84148A}" srcOrd="10" destOrd="0" presId="urn:microsoft.com/office/officeart/2008/layout/LinedList"/>
    <dgm:cxn modelId="{746260D2-E42E-4C69-BB4A-C3C0AB5D98FC}" type="presParOf" srcId="{F40CE7E1-05F7-4187-9232-6A5B49D4D041}" destId="{17694578-9479-45D4-8F91-ED52209923E3}" srcOrd="11" destOrd="0" presId="urn:microsoft.com/office/officeart/2008/layout/LinedList"/>
    <dgm:cxn modelId="{8ED45D0F-AF82-4FC4-8B72-55A8BAD2450A}" type="presParOf" srcId="{17694578-9479-45D4-8F91-ED52209923E3}" destId="{91F7EA9B-44B4-4C3E-A39E-227E1869CFD8}" srcOrd="0" destOrd="0" presId="urn:microsoft.com/office/officeart/2008/layout/LinedList"/>
    <dgm:cxn modelId="{851EC55E-071E-4135-AE85-7C7858A0556F}" type="presParOf" srcId="{17694578-9479-45D4-8F91-ED52209923E3}" destId="{4C4CF1DE-3ED7-49C2-9C67-A754645A350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F96683-D926-4594-8385-439B63C04B42}" type="doc">
      <dgm:prSet loTypeId="urn:microsoft.com/office/officeart/2005/8/layout/rings+Icon" loCatId="relationship" qsTypeId="urn:microsoft.com/office/officeart/2005/8/quickstyle/simple1" qsCatId="simple" csTypeId="urn:microsoft.com/office/officeart/2005/8/colors/accent1_2" csCatId="accent1"/>
      <dgm:spPr/>
      <dgm:t>
        <a:bodyPr/>
        <a:lstStyle/>
        <a:p>
          <a:endParaRPr lang="en-IN"/>
        </a:p>
      </dgm:t>
    </dgm:pt>
    <dgm:pt modelId="{E1276409-1FFB-4012-9141-880260F31965}">
      <dgm:prSet/>
      <dgm:spPr/>
      <dgm:t>
        <a:bodyPr/>
        <a:lstStyle/>
        <a:p>
          <a:r>
            <a:rPr lang="en-IN" b="1" i="0"/>
            <a:t>User Authentication</a:t>
          </a:r>
          <a:endParaRPr lang="en-IN"/>
        </a:p>
      </dgm:t>
    </dgm:pt>
    <dgm:pt modelId="{C4EE47C8-6B23-4223-84EE-CEA1A5861880}" type="parTrans" cxnId="{4D3E9C4D-9455-49EE-BF4E-05A092A0E464}">
      <dgm:prSet/>
      <dgm:spPr/>
      <dgm:t>
        <a:bodyPr/>
        <a:lstStyle/>
        <a:p>
          <a:endParaRPr lang="en-IN"/>
        </a:p>
      </dgm:t>
    </dgm:pt>
    <dgm:pt modelId="{3222324F-ECB1-4AAF-8641-2F8D82808F3D}" type="sibTrans" cxnId="{4D3E9C4D-9455-49EE-BF4E-05A092A0E464}">
      <dgm:prSet/>
      <dgm:spPr/>
      <dgm:t>
        <a:bodyPr/>
        <a:lstStyle/>
        <a:p>
          <a:endParaRPr lang="en-IN"/>
        </a:p>
      </dgm:t>
    </dgm:pt>
    <dgm:pt modelId="{77B59457-F6C7-4B1F-8B6C-7C926FBF7CC1}">
      <dgm:prSet/>
      <dgm:spPr/>
      <dgm:t>
        <a:bodyPr/>
        <a:lstStyle/>
        <a:p>
          <a:r>
            <a:rPr lang="en-IN" b="1" i="0" dirty="0"/>
            <a:t>Update and Maintenance </a:t>
          </a:r>
          <a:endParaRPr lang="en-IN" dirty="0"/>
        </a:p>
      </dgm:t>
    </dgm:pt>
    <dgm:pt modelId="{AE9B9EF2-9CC1-48F3-9FE4-10A57C244E91}" type="parTrans" cxnId="{F0057919-7B9E-4FD6-9151-BD14A585EBAE}">
      <dgm:prSet/>
      <dgm:spPr/>
      <dgm:t>
        <a:bodyPr/>
        <a:lstStyle/>
        <a:p>
          <a:endParaRPr lang="en-IN"/>
        </a:p>
      </dgm:t>
    </dgm:pt>
    <dgm:pt modelId="{D9C870EA-F72C-40A5-818B-7F253DBCCFE2}" type="sibTrans" cxnId="{F0057919-7B9E-4FD6-9151-BD14A585EBAE}">
      <dgm:prSet/>
      <dgm:spPr/>
      <dgm:t>
        <a:bodyPr/>
        <a:lstStyle/>
        <a:p>
          <a:endParaRPr lang="en-IN"/>
        </a:p>
      </dgm:t>
    </dgm:pt>
    <dgm:pt modelId="{DBBAD9D2-2CFE-4371-A851-13CFE320F948}">
      <dgm:prSet/>
      <dgm:spPr/>
      <dgm:t>
        <a:bodyPr/>
        <a:lstStyle/>
        <a:p>
          <a:r>
            <a:rPr lang="en-IN" b="1" i="0"/>
            <a:t>Intuitive Quiz Management</a:t>
          </a:r>
          <a:endParaRPr lang="en-IN"/>
        </a:p>
      </dgm:t>
    </dgm:pt>
    <dgm:pt modelId="{EAC4BB50-15E0-4DA0-9821-F32716D1BF79}" type="parTrans" cxnId="{EC860779-F22A-4F96-81FE-3213677D0A33}">
      <dgm:prSet/>
      <dgm:spPr/>
      <dgm:t>
        <a:bodyPr/>
        <a:lstStyle/>
        <a:p>
          <a:endParaRPr lang="en-IN"/>
        </a:p>
      </dgm:t>
    </dgm:pt>
    <dgm:pt modelId="{41C935D5-A8DE-464A-964A-3C16FE364B81}" type="sibTrans" cxnId="{EC860779-F22A-4F96-81FE-3213677D0A33}">
      <dgm:prSet/>
      <dgm:spPr/>
      <dgm:t>
        <a:bodyPr/>
        <a:lstStyle/>
        <a:p>
          <a:endParaRPr lang="en-IN"/>
        </a:p>
      </dgm:t>
    </dgm:pt>
    <dgm:pt modelId="{F29E2DB2-D074-4270-854B-ACD3D972C104}">
      <dgm:prSet/>
      <dgm:spPr/>
      <dgm:t>
        <a:bodyPr/>
        <a:lstStyle/>
        <a:p>
          <a:r>
            <a:rPr lang="en-IN" b="1" i="0" dirty="0"/>
            <a:t>Dynamic Question Randomization</a:t>
          </a:r>
          <a:endParaRPr lang="en-IN" dirty="0"/>
        </a:p>
      </dgm:t>
    </dgm:pt>
    <dgm:pt modelId="{9B6A09EF-1DE3-4FA7-8335-BD8B0F9763F3}" type="parTrans" cxnId="{B0A3FF3E-1220-4445-B376-C293A79DBAE3}">
      <dgm:prSet/>
      <dgm:spPr/>
      <dgm:t>
        <a:bodyPr/>
        <a:lstStyle/>
        <a:p>
          <a:endParaRPr lang="en-IN"/>
        </a:p>
      </dgm:t>
    </dgm:pt>
    <dgm:pt modelId="{8002BEB3-44BE-4464-BEA4-5891A9D48DE0}" type="sibTrans" cxnId="{B0A3FF3E-1220-4445-B376-C293A79DBAE3}">
      <dgm:prSet/>
      <dgm:spPr/>
      <dgm:t>
        <a:bodyPr/>
        <a:lstStyle/>
        <a:p>
          <a:endParaRPr lang="en-IN"/>
        </a:p>
      </dgm:t>
    </dgm:pt>
    <dgm:pt modelId="{9C495142-02AD-4333-BA13-1A810FB0EF9D}">
      <dgm:prSet/>
      <dgm:spPr/>
      <dgm:t>
        <a:bodyPr/>
        <a:lstStyle/>
        <a:p>
          <a:r>
            <a:rPr lang="en-IN" b="1" i="0"/>
            <a:t>Result Management</a:t>
          </a:r>
          <a:endParaRPr lang="en-IN"/>
        </a:p>
      </dgm:t>
    </dgm:pt>
    <dgm:pt modelId="{543E5012-92BE-40DD-8152-0684ACAFAD23}" type="parTrans" cxnId="{AA6A2443-A060-4D30-88CF-9B7DF7934D02}">
      <dgm:prSet/>
      <dgm:spPr/>
      <dgm:t>
        <a:bodyPr/>
        <a:lstStyle/>
        <a:p>
          <a:endParaRPr lang="en-IN"/>
        </a:p>
      </dgm:t>
    </dgm:pt>
    <dgm:pt modelId="{DFAF4D9B-084B-4681-BB1C-FC159942B7C4}" type="sibTrans" cxnId="{AA6A2443-A060-4D30-88CF-9B7DF7934D02}">
      <dgm:prSet/>
      <dgm:spPr/>
      <dgm:t>
        <a:bodyPr/>
        <a:lstStyle/>
        <a:p>
          <a:endParaRPr lang="en-IN"/>
        </a:p>
      </dgm:t>
    </dgm:pt>
    <dgm:pt modelId="{BAE01AFB-245D-4C81-8E6A-0B0214EEE718}" type="pres">
      <dgm:prSet presAssocID="{9BF96683-D926-4594-8385-439B63C04B42}" presName="Name0" presStyleCnt="0">
        <dgm:presLayoutVars>
          <dgm:chMax val="7"/>
          <dgm:dir/>
          <dgm:resizeHandles val="exact"/>
        </dgm:presLayoutVars>
      </dgm:prSet>
      <dgm:spPr/>
    </dgm:pt>
    <dgm:pt modelId="{2C4F9394-D521-4734-A618-F094C7F4481F}" type="pres">
      <dgm:prSet presAssocID="{9BF96683-D926-4594-8385-439B63C04B42}" presName="ellipse1" presStyleLbl="vennNode1" presStyleIdx="0" presStyleCnt="5">
        <dgm:presLayoutVars>
          <dgm:bulletEnabled val="1"/>
        </dgm:presLayoutVars>
      </dgm:prSet>
      <dgm:spPr/>
    </dgm:pt>
    <dgm:pt modelId="{6E2DD6D7-7784-4A54-A31B-3AC8B55324D4}" type="pres">
      <dgm:prSet presAssocID="{9BF96683-D926-4594-8385-439B63C04B42}" presName="ellipse2" presStyleLbl="vennNode1" presStyleIdx="1" presStyleCnt="5">
        <dgm:presLayoutVars>
          <dgm:bulletEnabled val="1"/>
        </dgm:presLayoutVars>
      </dgm:prSet>
      <dgm:spPr/>
    </dgm:pt>
    <dgm:pt modelId="{508294F8-36C6-40D4-A413-29ADCD1D1A2E}" type="pres">
      <dgm:prSet presAssocID="{9BF96683-D926-4594-8385-439B63C04B42}" presName="ellipse3" presStyleLbl="vennNode1" presStyleIdx="2" presStyleCnt="5">
        <dgm:presLayoutVars>
          <dgm:bulletEnabled val="1"/>
        </dgm:presLayoutVars>
      </dgm:prSet>
      <dgm:spPr/>
    </dgm:pt>
    <dgm:pt modelId="{B1E743E6-E3F4-4F75-8DB0-A97E2110C661}" type="pres">
      <dgm:prSet presAssocID="{9BF96683-D926-4594-8385-439B63C04B42}" presName="ellipse4" presStyleLbl="vennNode1" presStyleIdx="3" presStyleCnt="5">
        <dgm:presLayoutVars>
          <dgm:bulletEnabled val="1"/>
        </dgm:presLayoutVars>
      </dgm:prSet>
      <dgm:spPr/>
    </dgm:pt>
    <dgm:pt modelId="{E98ED646-329B-4687-8552-E8DF3D6AD77C}" type="pres">
      <dgm:prSet presAssocID="{9BF96683-D926-4594-8385-439B63C04B42}" presName="ellipse5" presStyleLbl="vennNode1" presStyleIdx="4" presStyleCnt="5">
        <dgm:presLayoutVars>
          <dgm:bulletEnabled val="1"/>
        </dgm:presLayoutVars>
      </dgm:prSet>
      <dgm:spPr/>
    </dgm:pt>
  </dgm:ptLst>
  <dgm:cxnLst>
    <dgm:cxn modelId="{F0057919-7B9E-4FD6-9151-BD14A585EBAE}" srcId="{9BF96683-D926-4594-8385-439B63C04B42}" destId="{77B59457-F6C7-4B1F-8B6C-7C926FBF7CC1}" srcOrd="1" destOrd="0" parTransId="{AE9B9EF2-9CC1-48F3-9FE4-10A57C244E91}" sibTransId="{D9C870EA-F72C-40A5-818B-7F253DBCCFE2}"/>
    <dgm:cxn modelId="{36DA3C25-1206-4CEF-A350-195B2DF7D094}" type="presOf" srcId="{F29E2DB2-D074-4270-854B-ACD3D972C104}" destId="{B1E743E6-E3F4-4F75-8DB0-A97E2110C661}" srcOrd="0" destOrd="0" presId="urn:microsoft.com/office/officeart/2005/8/layout/rings+Icon"/>
    <dgm:cxn modelId="{EDFA2531-CDAC-44A1-90CD-B84BBADC3AC6}" type="presOf" srcId="{9BF96683-D926-4594-8385-439B63C04B42}" destId="{BAE01AFB-245D-4C81-8E6A-0B0214EEE718}" srcOrd="0" destOrd="0" presId="urn:microsoft.com/office/officeart/2005/8/layout/rings+Icon"/>
    <dgm:cxn modelId="{B0A3FF3E-1220-4445-B376-C293A79DBAE3}" srcId="{9BF96683-D926-4594-8385-439B63C04B42}" destId="{F29E2DB2-D074-4270-854B-ACD3D972C104}" srcOrd="3" destOrd="0" parTransId="{9B6A09EF-1DE3-4FA7-8335-BD8B0F9763F3}" sibTransId="{8002BEB3-44BE-4464-BEA4-5891A9D48DE0}"/>
    <dgm:cxn modelId="{AA6A2443-A060-4D30-88CF-9B7DF7934D02}" srcId="{9BF96683-D926-4594-8385-439B63C04B42}" destId="{9C495142-02AD-4333-BA13-1A810FB0EF9D}" srcOrd="4" destOrd="0" parTransId="{543E5012-92BE-40DD-8152-0684ACAFAD23}" sibTransId="{DFAF4D9B-084B-4681-BB1C-FC159942B7C4}"/>
    <dgm:cxn modelId="{308E4C6A-B99D-4B79-9F71-D2648D596E1F}" type="presOf" srcId="{77B59457-F6C7-4B1F-8B6C-7C926FBF7CC1}" destId="{6E2DD6D7-7784-4A54-A31B-3AC8B55324D4}" srcOrd="0" destOrd="0" presId="urn:microsoft.com/office/officeart/2005/8/layout/rings+Icon"/>
    <dgm:cxn modelId="{4D3E9C4D-9455-49EE-BF4E-05A092A0E464}" srcId="{9BF96683-D926-4594-8385-439B63C04B42}" destId="{E1276409-1FFB-4012-9141-880260F31965}" srcOrd="0" destOrd="0" parTransId="{C4EE47C8-6B23-4223-84EE-CEA1A5861880}" sibTransId="{3222324F-ECB1-4AAF-8641-2F8D82808F3D}"/>
    <dgm:cxn modelId="{EC860779-F22A-4F96-81FE-3213677D0A33}" srcId="{9BF96683-D926-4594-8385-439B63C04B42}" destId="{DBBAD9D2-2CFE-4371-A851-13CFE320F948}" srcOrd="2" destOrd="0" parTransId="{EAC4BB50-15E0-4DA0-9821-F32716D1BF79}" sibTransId="{41C935D5-A8DE-464A-964A-3C16FE364B81}"/>
    <dgm:cxn modelId="{0AEC51B3-FFA1-4A8A-941C-F5817690D7E5}" type="presOf" srcId="{9C495142-02AD-4333-BA13-1A810FB0EF9D}" destId="{E98ED646-329B-4687-8552-E8DF3D6AD77C}" srcOrd="0" destOrd="0" presId="urn:microsoft.com/office/officeart/2005/8/layout/rings+Icon"/>
    <dgm:cxn modelId="{CF244AB9-4954-40B6-A3D4-8D75CD44B012}" type="presOf" srcId="{DBBAD9D2-2CFE-4371-A851-13CFE320F948}" destId="{508294F8-36C6-40D4-A413-29ADCD1D1A2E}" srcOrd="0" destOrd="0" presId="urn:microsoft.com/office/officeart/2005/8/layout/rings+Icon"/>
    <dgm:cxn modelId="{D7D607E8-6A3B-4B7B-8E55-7D21B5E8C4E2}" type="presOf" srcId="{E1276409-1FFB-4012-9141-880260F31965}" destId="{2C4F9394-D521-4734-A618-F094C7F4481F}" srcOrd="0" destOrd="0" presId="urn:microsoft.com/office/officeart/2005/8/layout/rings+Icon"/>
    <dgm:cxn modelId="{D2439C05-B3A9-4886-A2B4-8BC665E8A52F}" type="presParOf" srcId="{BAE01AFB-245D-4C81-8E6A-0B0214EEE718}" destId="{2C4F9394-D521-4734-A618-F094C7F4481F}" srcOrd="0" destOrd="0" presId="urn:microsoft.com/office/officeart/2005/8/layout/rings+Icon"/>
    <dgm:cxn modelId="{7CF55B9B-F50D-4D9C-8147-7101CCFA81AD}" type="presParOf" srcId="{BAE01AFB-245D-4C81-8E6A-0B0214EEE718}" destId="{6E2DD6D7-7784-4A54-A31B-3AC8B55324D4}" srcOrd="1" destOrd="0" presId="urn:microsoft.com/office/officeart/2005/8/layout/rings+Icon"/>
    <dgm:cxn modelId="{3BE08DDA-2A90-4DE2-8BFA-87A2CC431353}" type="presParOf" srcId="{BAE01AFB-245D-4C81-8E6A-0B0214EEE718}" destId="{508294F8-36C6-40D4-A413-29ADCD1D1A2E}" srcOrd="2" destOrd="0" presId="urn:microsoft.com/office/officeart/2005/8/layout/rings+Icon"/>
    <dgm:cxn modelId="{3F7E71BC-2F55-463C-9363-69F4988F8E8A}" type="presParOf" srcId="{BAE01AFB-245D-4C81-8E6A-0B0214EEE718}" destId="{B1E743E6-E3F4-4F75-8DB0-A97E2110C661}" srcOrd="3" destOrd="0" presId="urn:microsoft.com/office/officeart/2005/8/layout/rings+Icon"/>
    <dgm:cxn modelId="{1DFF385F-524E-4DD5-949F-2AE7625CDDD8}" type="presParOf" srcId="{BAE01AFB-245D-4C81-8E6A-0B0214EEE718}" destId="{E98ED646-329B-4687-8552-E8DF3D6AD77C}" srcOrd="4"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7B2D31-EE14-403E-86AE-5608EADC7840}">
      <dsp:nvSpPr>
        <dsp:cNvPr id="0" name=""/>
        <dsp:cNvSpPr/>
      </dsp:nvSpPr>
      <dsp:spPr>
        <a:xfrm>
          <a:off x="0" y="2046"/>
          <a:ext cx="869768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DB35D0-8EEB-43DB-B213-718712221A04}">
      <dsp:nvSpPr>
        <dsp:cNvPr id="0" name=""/>
        <dsp:cNvSpPr/>
      </dsp:nvSpPr>
      <dsp:spPr>
        <a:xfrm>
          <a:off x="0" y="2046"/>
          <a:ext cx="8697685" cy="697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Introduction to Exam quiz Application</a:t>
          </a:r>
        </a:p>
      </dsp:txBody>
      <dsp:txXfrm>
        <a:off x="0" y="2046"/>
        <a:ext cx="8697685" cy="697817"/>
      </dsp:txXfrm>
    </dsp:sp>
    <dsp:sp modelId="{DC84B622-48FC-43C2-B747-0A96A0A10E02}">
      <dsp:nvSpPr>
        <dsp:cNvPr id="0" name=""/>
        <dsp:cNvSpPr/>
      </dsp:nvSpPr>
      <dsp:spPr>
        <a:xfrm>
          <a:off x="0" y="699864"/>
          <a:ext cx="869768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2107B5-48B3-43A1-BEFF-236F136A80E6}">
      <dsp:nvSpPr>
        <dsp:cNvPr id="0" name=""/>
        <dsp:cNvSpPr/>
      </dsp:nvSpPr>
      <dsp:spPr>
        <a:xfrm>
          <a:off x="0" y="699864"/>
          <a:ext cx="8697685" cy="697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Wingdings" panose="05000000000000000000" pitchFamily="2" charset="2"/>
            <a:buNone/>
          </a:pPr>
          <a:r>
            <a:rPr lang="en-US" sz="1800" b="1" i="0" kern="1200">
              <a:latin typeface="Calibri" panose="020F0502020204030204" pitchFamily="34" charset="0"/>
              <a:ea typeface="Calibri" panose="020F0502020204030204" pitchFamily="34" charset="0"/>
              <a:cs typeface="Calibri" panose="020F0502020204030204" pitchFamily="34" charset="0"/>
            </a:rPr>
            <a:t>Problem Statement</a:t>
          </a:r>
          <a:endParaRPr lang="en-US" sz="1800" b="1" i="0" kern="1200" dirty="0">
            <a:latin typeface="Calibri" panose="020F0502020204030204" pitchFamily="34" charset="0"/>
            <a:ea typeface="Calibri" panose="020F0502020204030204" pitchFamily="34" charset="0"/>
            <a:cs typeface="Calibri" panose="020F0502020204030204" pitchFamily="34" charset="0"/>
          </a:endParaRPr>
        </a:p>
      </dsp:txBody>
      <dsp:txXfrm>
        <a:off x="0" y="699864"/>
        <a:ext cx="8697685" cy="697817"/>
      </dsp:txXfrm>
    </dsp:sp>
    <dsp:sp modelId="{7DBDA924-0F86-41F6-ADED-7617C5AC4C69}">
      <dsp:nvSpPr>
        <dsp:cNvPr id="0" name=""/>
        <dsp:cNvSpPr/>
      </dsp:nvSpPr>
      <dsp:spPr>
        <a:xfrm>
          <a:off x="0" y="1397681"/>
          <a:ext cx="869768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E87F3D-0462-4B1C-B461-37C830EDBA23}">
      <dsp:nvSpPr>
        <dsp:cNvPr id="0" name=""/>
        <dsp:cNvSpPr/>
      </dsp:nvSpPr>
      <dsp:spPr>
        <a:xfrm>
          <a:off x="0" y="1397681"/>
          <a:ext cx="8697685" cy="697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n-US" sz="1800" b="1" i="0" kern="1200">
              <a:latin typeface="+mn-lt"/>
            </a:rPr>
            <a:t>Features of Exam Quiz Application</a:t>
          </a:r>
          <a:endParaRPr lang="en-US" sz="1800" b="1" i="0" kern="1200" dirty="0">
            <a:latin typeface="+mn-lt"/>
          </a:endParaRPr>
        </a:p>
      </dsp:txBody>
      <dsp:txXfrm>
        <a:off x="0" y="1397681"/>
        <a:ext cx="8697685" cy="697817"/>
      </dsp:txXfrm>
    </dsp:sp>
    <dsp:sp modelId="{746F8322-0F53-41DA-A4F4-CE586C075E47}">
      <dsp:nvSpPr>
        <dsp:cNvPr id="0" name=""/>
        <dsp:cNvSpPr/>
      </dsp:nvSpPr>
      <dsp:spPr>
        <a:xfrm>
          <a:off x="0" y="2095499"/>
          <a:ext cx="869768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E2BC99-F2C4-472C-B1C7-F8A70FF92043}">
      <dsp:nvSpPr>
        <dsp:cNvPr id="0" name=""/>
        <dsp:cNvSpPr/>
      </dsp:nvSpPr>
      <dsp:spPr>
        <a:xfrm>
          <a:off x="0" y="2095499"/>
          <a:ext cx="8697685" cy="697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Technology Used in quiz application</a:t>
          </a:r>
          <a:endParaRPr lang="en-US" sz="1800" b="1" kern="1200" dirty="0"/>
        </a:p>
      </dsp:txBody>
      <dsp:txXfrm>
        <a:off x="0" y="2095499"/>
        <a:ext cx="8697685" cy="697817"/>
      </dsp:txXfrm>
    </dsp:sp>
    <dsp:sp modelId="{5F6E0130-928A-4AD3-BDB5-9DF03A8E7860}">
      <dsp:nvSpPr>
        <dsp:cNvPr id="0" name=""/>
        <dsp:cNvSpPr/>
      </dsp:nvSpPr>
      <dsp:spPr>
        <a:xfrm>
          <a:off x="0" y="2793317"/>
          <a:ext cx="869768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184B13-02B7-4165-9D4B-5C24751493C5}">
      <dsp:nvSpPr>
        <dsp:cNvPr id="0" name=""/>
        <dsp:cNvSpPr/>
      </dsp:nvSpPr>
      <dsp:spPr>
        <a:xfrm>
          <a:off x="0" y="2793317"/>
          <a:ext cx="8697685" cy="697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mn-lt"/>
            </a:rPr>
            <a:t> Working  of quiz application</a:t>
          </a:r>
        </a:p>
      </dsp:txBody>
      <dsp:txXfrm>
        <a:off x="0" y="2793317"/>
        <a:ext cx="8697685" cy="697817"/>
      </dsp:txXfrm>
    </dsp:sp>
    <dsp:sp modelId="{64232520-B71D-4A6B-B84E-9D802C84148A}">
      <dsp:nvSpPr>
        <dsp:cNvPr id="0" name=""/>
        <dsp:cNvSpPr/>
      </dsp:nvSpPr>
      <dsp:spPr>
        <a:xfrm>
          <a:off x="0" y="3491134"/>
          <a:ext cx="869768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F7EA9B-44B4-4C3E-A39E-227E1869CFD8}">
      <dsp:nvSpPr>
        <dsp:cNvPr id="0" name=""/>
        <dsp:cNvSpPr/>
      </dsp:nvSpPr>
      <dsp:spPr>
        <a:xfrm>
          <a:off x="0" y="3491134"/>
          <a:ext cx="8697685" cy="697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i="0" kern="1200" dirty="0">
              <a:latin typeface="Calibri" panose="020F0502020204030204" pitchFamily="34" charset="0"/>
              <a:ea typeface="Calibri" panose="020F0502020204030204" pitchFamily="34" charset="0"/>
              <a:cs typeface="Calibri" panose="020F0502020204030204" pitchFamily="34" charset="0"/>
            </a:rPr>
            <a:t>Future Scope</a:t>
          </a:r>
        </a:p>
      </dsp:txBody>
      <dsp:txXfrm>
        <a:off x="0" y="3491134"/>
        <a:ext cx="8697685" cy="6978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F9394-D521-4734-A618-F094C7F4481F}">
      <dsp:nvSpPr>
        <dsp:cNvPr id="0" name=""/>
        <dsp:cNvSpPr/>
      </dsp:nvSpPr>
      <dsp:spPr>
        <a:xfrm>
          <a:off x="0" y="194406"/>
          <a:ext cx="2226635" cy="222662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0" kern="1200"/>
            <a:t>User Authentication</a:t>
          </a:r>
          <a:endParaRPr lang="en-IN" sz="1800" kern="1200"/>
        </a:p>
      </dsp:txBody>
      <dsp:txXfrm>
        <a:off x="326083" y="520488"/>
        <a:ext cx="1574469" cy="1574465"/>
      </dsp:txXfrm>
    </dsp:sp>
    <dsp:sp modelId="{6E2DD6D7-7784-4A54-A31B-3AC8B55324D4}">
      <dsp:nvSpPr>
        <dsp:cNvPr id="0" name=""/>
        <dsp:cNvSpPr/>
      </dsp:nvSpPr>
      <dsp:spPr>
        <a:xfrm>
          <a:off x="1144971" y="1679444"/>
          <a:ext cx="2226635" cy="222662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0" kern="1200" dirty="0"/>
            <a:t>Update and Maintenance </a:t>
          </a:r>
          <a:endParaRPr lang="en-IN" sz="1800" kern="1200" dirty="0"/>
        </a:p>
      </dsp:txBody>
      <dsp:txXfrm>
        <a:off x="1471054" y="2005526"/>
        <a:ext cx="1574469" cy="1574465"/>
      </dsp:txXfrm>
    </dsp:sp>
    <dsp:sp modelId="{508294F8-36C6-40D4-A413-29ADCD1D1A2E}">
      <dsp:nvSpPr>
        <dsp:cNvPr id="0" name=""/>
        <dsp:cNvSpPr/>
      </dsp:nvSpPr>
      <dsp:spPr>
        <a:xfrm>
          <a:off x="2290622" y="194406"/>
          <a:ext cx="2226635" cy="222662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0" kern="1200"/>
            <a:t>Intuitive Quiz Management</a:t>
          </a:r>
          <a:endParaRPr lang="en-IN" sz="1800" kern="1200"/>
        </a:p>
      </dsp:txBody>
      <dsp:txXfrm>
        <a:off x="2616705" y="520488"/>
        <a:ext cx="1574469" cy="1574465"/>
      </dsp:txXfrm>
    </dsp:sp>
    <dsp:sp modelId="{B1E743E6-E3F4-4F75-8DB0-A97E2110C661}">
      <dsp:nvSpPr>
        <dsp:cNvPr id="0" name=""/>
        <dsp:cNvSpPr/>
      </dsp:nvSpPr>
      <dsp:spPr>
        <a:xfrm>
          <a:off x="3435593" y="1679444"/>
          <a:ext cx="2226635" cy="222662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0" kern="1200" dirty="0"/>
            <a:t>Dynamic Question Randomization</a:t>
          </a:r>
          <a:endParaRPr lang="en-IN" sz="1800" kern="1200" dirty="0"/>
        </a:p>
      </dsp:txBody>
      <dsp:txXfrm>
        <a:off x="3761676" y="2005526"/>
        <a:ext cx="1574469" cy="1574465"/>
      </dsp:txXfrm>
    </dsp:sp>
    <dsp:sp modelId="{E98ED646-329B-4687-8552-E8DF3D6AD77C}">
      <dsp:nvSpPr>
        <dsp:cNvPr id="0" name=""/>
        <dsp:cNvSpPr/>
      </dsp:nvSpPr>
      <dsp:spPr>
        <a:xfrm>
          <a:off x="4580564" y="194406"/>
          <a:ext cx="2226635" cy="222662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0" kern="1200"/>
            <a:t>Result Management</a:t>
          </a:r>
          <a:endParaRPr lang="en-IN" sz="1800" kern="1200"/>
        </a:p>
      </dsp:txBody>
      <dsp:txXfrm>
        <a:off x="4906647" y="520488"/>
        <a:ext cx="1574469" cy="157446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A74B-21A6-120F-8361-1C85728B11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C3B2C2-79AC-8853-3ECF-9D894AF66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ABA68E-A7D5-1AED-0153-9BF4ABA2FF60}"/>
              </a:ext>
            </a:extLst>
          </p:cNvPr>
          <p:cNvSpPr>
            <a:spLocks noGrp="1"/>
          </p:cNvSpPr>
          <p:nvPr>
            <p:ph type="dt" sz="half" idx="10"/>
          </p:nvPr>
        </p:nvSpPr>
        <p:spPr/>
        <p:txBody>
          <a:bodyPr/>
          <a:lstStyle/>
          <a:p>
            <a:fld id="{40B72E8D-0B64-4A90-B978-D8632BEE7920}" type="datetimeFigureOut">
              <a:rPr lang="en-IN" smtClean="0"/>
              <a:t>08-12-2023</a:t>
            </a:fld>
            <a:endParaRPr lang="en-IN"/>
          </a:p>
        </p:txBody>
      </p:sp>
      <p:sp>
        <p:nvSpPr>
          <p:cNvPr id="5" name="Footer Placeholder 4">
            <a:extLst>
              <a:ext uri="{FF2B5EF4-FFF2-40B4-BE49-F238E27FC236}">
                <a16:creationId xmlns:a16="http://schemas.microsoft.com/office/drawing/2014/main" id="{A595A832-F12B-426C-0B23-2DA53C89C0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049A94-5159-C70D-013E-ABC395EF00BB}"/>
              </a:ext>
            </a:extLst>
          </p:cNvPr>
          <p:cNvSpPr>
            <a:spLocks noGrp="1"/>
          </p:cNvSpPr>
          <p:nvPr>
            <p:ph type="sldNum" sz="quarter" idx="12"/>
          </p:nvPr>
        </p:nvSpPr>
        <p:spPr/>
        <p:txBody>
          <a:bodyPr/>
          <a:lstStyle/>
          <a:p>
            <a:fld id="{BD6B415A-3179-4299-8105-813208951345}" type="slidenum">
              <a:rPr lang="en-IN" smtClean="0"/>
              <a:t>‹#›</a:t>
            </a:fld>
            <a:endParaRPr lang="en-IN"/>
          </a:p>
        </p:txBody>
      </p:sp>
    </p:spTree>
    <p:extLst>
      <p:ext uri="{BB962C8B-B14F-4D97-AF65-F5344CB8AC3E}">
        <p14:creationId xmlns:p14="http://schemas.microsoft.com/office/powerpoint/2010/main" val="1906112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A8BE-288D-C40D-BF72-A408E97DDBF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55F6FA-F69C-B54D-90B7-1CEC92B5F1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75FA2E-A8CE-3AB3-41A9-E02E7DC1ABAC}"/>
              </a:ext>
            </a:extLst>
          </p:cNvPr>
          <p:cNvSpPr>
            <a:spLocks noGrp="1"/>
          </p:cNvSpPr>
          <p:nvPr>
            <p:ph type="dt" sz="half" idx="10"/>
          </p:nvPr>
        </p:nvSpPr>
        <p:spPr/>
        <p:txBody>
          <a:bodyPr/>
          <a:lstStyle/>
          <a:p>
            <a:fld id="{40B72E8D-0B64-4A90-B978-D8632BEE7920}" type="datetimeFigureOut">
              <a:rPr lang="en-IN" smtClean="0"/>
              <a:t>08-12-2023</a:t>
            </a:fld>
            <a:endParaRPr lang="en-IN"/>
          </a:p>
        </p:txBody>
      </p:sp>
      <p:sp>
        <p:nvSpPr>
          <p:cNvPr id="5" name="Footer Placeholder 4">
            <a:extLst>
              <a:ext uri="{FF2B5EF4-FFF2-40B4-BE49-F238E27FC236}">
                <a16:creationId xmlns:a16="http://schemas.microsoft.com/office/drawing/2014/main" id="{BBF37B09-F621-6B26-ED81-28D7DF1F2F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848918-1332-1993-5B37-4300B80EB974}"/>
              </a:ext>
            </a:extLst>
          </p:cNvPr>
          <p:cNvSpPr>
            <a:spLocks noGrp="1"/>
          </p:cNvSpPr>
          <p:nvPr>
            <p:ph type="sldNum" sz="quarter" idx="12"/>
          </p:nvPr>
        </p:nvSpPr>
        <p:spPr/>
        <p:txBody>
          <a:bodyPr/>
          <a:lstStyle/>
          <a:p>
            <a:fld id="{BD6B415A-3179-4299-8105-813208951345}" type="slidenum">
              <a:rPr lang="en-IN" smtClean="0"/>
              <a:t>‹#›</a:t>
            </a:fld>
            <a:endParaRPr lang="en-IN"/>
          </a:p>
        </p:txBody>
      </p:sp>
    </p:spTree>
    <p:extLst>
      <p:ext uri="{BB962C8B-B14F-4D97-AF65-F5344CB8AC3E}">
        <p14:creationId xmlns:p14="http://schemas.microsoft.com/office/powerpoint/2010/main" val="3871598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A800F1-EC21-F3A3-128E-CAD2002A00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2A3D34-6F00-FE2D-0837-52AABFD465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398944-8375-C7F1-0478-9312097A5E2E}"/>
              </a:ext>
            </a:extLst>
          </p:cNvPr>
          <p:cNvSpPr>
            <a:spLocks noGrp="1"/>
          </p:cNvSpPr>
          <p:nvPr>
            <p:ph type="dt" sz="half" idx="10"/>
          </p:nvPr>
        </p:nvSpPr>
        <p:spPr/>
        <p:txBody>
          <a:bodyPr/>
          <a:lstStyle/>
          <a:p>
            <a:fld id="{40B72E8D-0B64-4A90-B978-D8632BEE7920}" type="datetimeFigureOut">
              <a:rPr lang="en-IN" smtClean="0"/>
              <a:t>08-12-2023</a:t>
            </a:fld>
            <a:endParaRPr lang="en-IN"/>
          </a:p>
        </p:txBody>
      </p:sp>
      <p:sp>
        <p:nvSpPr>
          <p:cNvPr id="5" name="Footer Placeholder 4">
            <a:extLst>
              <a:ext uri="{FF2B5EF4-FFF2-40B4-BE49-F238E27FC236}">
                <a16:creationId xmlns:a16="http://schemas.microsoft.com/office/drawing/2014/main" id="{8E131791-AD0D-53E0-F6A4-7110CDB84B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88C237-D621-995C-31D1-102CA78EFB5A}"/>
              </a:ext>
            </a:extLst>
          </p:cNvPr>
          <p:cNvSpPr>
            <a:spLocks noGrp="1"/>
          </p:cNvSpPr>
          <p:nvPr>
            <p:ph type="sldNum" sz="quarter" idx="12"/>
          </p:nvPr>
        </p:nvSpPr>
        <p:spPr/>
        <p:txBody>
          <a:bodyPr/>
          <a:lstStyle/>
          <a:p>
            <a:fld id="{BD6B415A-3179-4299-8105-813208951345}" type="slidenum">
              <a:rPr lang="en-IN" smtClean="0"/>
              <a:t>‹#›</a:t>
            </a:fld>
            <a:endParaRPr lang="en-IN"/>
          </a:p>
        </p:txBody>
      </p:sp>
    </p:spTree>
    <p:extLst>
      <p:ext uri="{BB962C8B-B14F-4D97-AF65-F5344CB8AC3E}">
        <p14:creationId xmlns:p14="http://schemas.microsoft.com/office/powerpoint/2010/main" val="2839289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AFF7-4588-18C3-09EA-15A4CAFB57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8BDBDE-0081-BB30-89B5-F53E2AEE3D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15B0E0-0B39-9B0E-6BD7-2F1B6BD9F39D}"/>
              </a:ext>
            </a:extLst>
          </p:cNvPr>
          <p:cNvSpPr>
            <a:spLocks noGrp="1"/>
          </p:cNvSpPr>
          <p:nvPr>
            <p:ph type="dt" sz="half" idx="10"/>
          </p:nvPr>
        </p:nvSpPr>
        <p:spPr/>
        <p:txBody>
          <a:bodyPr/>
          <a:lstStyle/>
          <a:p>
            <a:fld id="{40B72E8D-0B64-4A90-B978-D8632BEE7920}" type="datetimeFigureOut">
              <a:rPr lang="en-IN" smtClean="0"/>
              <a:t>08-12-2023</a:t>
            </a:fld>
            <a:endParaRPr lang="en-IN"/>
          </a:p>
        </p:txBody>
      </p:sp>
      <p:sp>
        <p:nvSpPr>
          <p:cNvPr id="5" name="Footer Placeholder 4">
            <a:extLst>
              <a:ext uri="{FF2B5EF4-FFF2-40B4-BE49-F238E27FC236}">
                <a16:creationId xmlns:a16="http://schemas.microsoft.com/office/drawing/2014/main" id="{824C88A8-42BE-F931-A632-7E14005AE2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E7FA64-4381-3416-DB33-66DEFE7844E7}"/>
              </a:ext>
            </a:extLst>
          </p:cNvPr>
          <p:cNvSpPr>
            <a:spLocks noGrp="1"/>
          </p:cNvSpPr>
          <p:nvPr>
            <p:ph type="sldNum" sz="quarter" idx="12"/>
          </p:nvPr>
        </p:nvSpPr>
        <p:spPr/>
        <p:txBody>
          <a:bodyPr/>
          <a:lstStyle/>
          <a:p>
            <a:fld id="{BD6B415A-3179-4299-8105-813208951345}" type="slidenum">
              <a:rPr lang="en-IN" smtClean="0"/>
              <a:t>‹#›</a:t>
            </a:fld>
            <a:endParaRPr lang="en-IN"/>
          </a:p>
        </p:txBody>
      </p:sp>
    </p:spTree>
    <p:extLst>
      <p:ext uri="{BB962C8B-B14F-4D97-AF65-F5344CB8AC3E}">
        <p14:creationId xmlns:p14="http://schemas.microsoft.com/office/powerpoint/2010/main" val="2554906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8C38-7D06-BE6A-D0D8-508ABBAFB4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BA145E-4DFE-CAF3-2546-A480D1E09B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6B28E0-FCDB-115F-3BF9-67BA2A90AFB2}"/>
              </a:ext>
            </a:extLst>
          </p:cNvPr>
          <p:cNvSpPr>
            <a:spLocks noGrp="1"/>
          </p:cNvSpPr>
          <p:nvPr>
            <p:ph type="dt" sz="half" idx="10"/>
          </p:nvPr>
        </p:nvSpPr>
        <p:spPr/>
        <p:txBody>
          <a:bodyPr/>
          <a:lstStyle/>
          <a:p>
            <a:fld id="{40B72E8D-0B64-4A90-B978-D8632BEE7920}" type="datetimeFigureOut">
              <a:rPr lang="en-IN" smtClean="0"/>
              <a:t>08-12-2023</a:t>
            </a:fld>
            <a:endParaRPr lang="en-IN"/>
          </a:p>
        </p:txBody>
      </p:sp>
      <p:sp>
        <p:nvSpPr>
          <p:cNvPr id="5" name="Footer Placeholder 4">
            <a:extLst>
              <a:ext uri="{FF2B5EF4-FFF2-40B4-BE49-F238E27FC236}">
                <a16:creationId xmlns:a16="http://schemas.microsoft.com/office/drawing/2014/main" id="{6919C054-34DD-50DC-5E16-B9777282B6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BA5FA1-3F0A-4EC5-8A7A-011653D01329}"/>
              </a:ext>
            </a:extLst>
          </p:cNvPr>
          <p:cNvSpPr>
            <a:spLocks noGrp="1"/>
          </p:cNvSpPr>
          <p:nvPr>
            <p:ph type="sldNum" sz="quarter" idx="12"/>
          </p:nvPr>
        </p:nvSpPr>
        <p:spPr/>
        <p:txBody>
          <a:bodyPr/>
          <a:lstStyle/>
          <a:p>
            <a:fld id="{BD6B415A-3179-4299-8105-813208951345}" type="slidenum">
              <a:rPr lang="en-IN" smtClean="0"/>
              <a:t>‹#›</a:t>
            </a:fld>
            <a:endParaRPr lang="en-IN"/>
          </a:p>
        </p:txBody>
      </p:sp>
    </p:spTree>
    <p:extLst>
      <p:ext uri="{BB962C8B-B14F-4D97-AF65-F5344CB8AC3E}">
        <p14:creationId xmlns:p14="http://schemas.microsoft.com/office/powerpoint/2010/main" val="2376788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2009-0132-C759-0998-F302476919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910E59-374C-B53F-61C3-91B823B160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269F4D-4186-8E40-56E2-B3F05B1434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FEE2F6-D767-A7D9-70FC-AAB15515ED70}"/>
              </a:ext>
            </a:extLst>
          </p:cNvPr>
          <p:cNvSpPr>
            <a:spLocks noGrp="1"/>
          </p:cNvSpPr>
          <p:nvPr>
            <p:ph type="dt" sz="half" idx="10"/>
          </p:nvPr>
        </p:nvSpPr>
        <p:spPr/>
        <p:txBody>
          <a:bodyPr/>
          <a:lstStyle/>
          <a:p>
            <a:fld id="{40B72E8D-0B64-4A90-B978-D8632BEE7920}" type="datetimeFigureOut">
              <a:rPr lang="en-IN" smtClean="0"/>
              <a:t>08-12-2023</a:t>
            </a:fld>
            <a:endParaRPr lang="en-IN"/>
          </a:p>
        </p:txBody>
      </p:sp>
      <p:sp>
        <p:nvSpPr>
          <p:cNvPr id="6" name="Footer Placeholder 5">
            <a:extLst>
              <a:ext uri="{FF2B5EF4-FFF2-40B4-BE49-F238E27FC236}">
                <a16:creationId xmlns:a16="http://schemas.microsoft.com/office/drawing/2014/main" id="{E0B5EFBB-D9E8-9949-42DB-EB9315A189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C7BDB6-182D-B616-DEA8-FBE38F5C2708}"/>
              </a:ext>
            </a:extLst>
          </p:cNvPr>
          <p:cNvSpPr>
            <a:spLocks noGrp="1"/>
          </p:cNvSpPr>
          <p:nvPr>
            <p:ph type="sldNum" sz="quarter" idx="12"/>
          </p:nvPr>
        </p:nvSpPr>
        <p:spPr/>
        <p:txBody>
          <a:bodyPr/>
          <a:lstStyle/>
          <a:p>
            <a:fld id="{BD6B415A-3179-4299-8105-813208951345}" type="slidenum">
              <a:rPr lang="en-IN" smtClean="0"/>
              <a:t>‹#›</a:t>
            </a:fld>
            <a:endParaRPr lang="en-IN"/>
          </a:p>
        </p:txBody>
      </p:sp>
    </p:spTree>
    <p:extLst>
      <p:ext uri="{BB962C8B-B14F-4D97-AF65-F5344CB8AC3E}">
        <p14:creationId xmlns:p14="http://schemas.microsoft.com/office/powerpoint/2010/main" val="4261367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42208-FEC2-23D2-D0E1-89E869501E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4C20DF-9D55-7AFC-E2B3-0D4BC252FF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A52D55-1336-8017-7A83-A87E26B223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7DB065-21CF-60DB-5488-3AF71A387B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D63ECA-D3BE-CCCE-A6AC-5872A5F4DE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072994-9650-3E05-F444-C52CA37D9AA2}"/>
              </a:ext>
            </a:extLst>
          </p:cNvPr>
          <p:cNvSpPr>
            <a:spLocks noGrp="1"/>
          </p:cNvSpPr>
          <p:nvPr>
            <p:ph type="dt" sz="half" idx="10"/>
          </p:nvPr>
        </p:nvSpPr>
        <p:spPr/>
        <p:txBody>
          <a:bodyPr/>
          <a:lstStyle/>
          <a:p>
            <a:fld id="{40B72E8D-0B64-4A90-B978-D8632BEE7920}" type="datetimeFigureOut">
              <a:rPr lang="en-IN" smtClean="0"/>
              <a:t>08-12-2023</a:t>
            </a:fld>
            <a:endParaRPr lang="en-IN"/>
          </a:p>
        </p:txBody>
      </p:sp>
      <p:sp>
        <p:nvSpPr>
          <p:cNvPr id="8" name="Footer Placeholder 7">
            <a:extLst>
              <a:ext uri="{FF2B5EF4-FFF2-40B4-BE49-F238E27FC236}">
                <a16:creationId xmlns:a16="http://schemas.microsoft.com/office/drawing/2014/main" id="{05278EF9-DCF8-FB2A-6ECC-C29504ECAE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B99E6B-59EE-19B1-81AF-E15DD4CEA400}"/>
              </a:ext>
            </a:extLst>
          </p:cNvPr>
          <p:cNvSpPr>
            <a:spLocks noGrp="1"/>
          </p:cNvSpPr>
          <p:nvPr>
            <p:ph type="sldNum" sz="quarter" idx="12"/>
          </p:nvPr>
        </p:nvSpPr>
        <p:spPr/>
        <p:txBody>
          <a:bodyPr/>
          <a:lstStyle/>
          <a:p>
            <a:fld id="{BD6B415A-3179-4299-8105-813208951345}" type="slidenum">
              <a:rPr lang="en-IN" smtClean="0"/>
              <a:t>‹#›</a:t>
            </a:fld>
            <a:endParaRPr lang="en-IN"/>
          </a:p>
        </p:txBody>
      </p:sp>
    </p:spTree>
    <p:extLst>
      <p:ext uri="{BB962C8B-B14F-4D97-AF65-F5344CB8AC3E}">
        <p14:creationId xmlns:p14="http://schemas.microsoft.com/office/powerpoint/2010/main" val="2848195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72000-28A5-7745-4C0D-B2C4243EA7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7352F2D-1E26-BB04-8E2C-12A08D3CB578}"/>
              </a:ext>
            </a:extLst>
          </p:cNvPr>
          <p:cNvSpPr>
            <a:spLocks noGrp="1"/>
          </p:cNvSpPr>
          <p:nvPr>
            <p:ph type="dt" sz="half" idx="10"/>
          </p:nvPr>
        </p:nvSpPr>
        <p:spPr/>
        <p:txBody>
          <a:bodyPr/>
          <a:lstStyle/>
          <a:p>
            <a:fld id="{40B72E8D-0B64-4A90-B978-D8632BEE7920}" type="datetimeFigureOut">
              <a:rPr lang="en-IN" smtClean="0"/>
              <a:t>08-12-2023</a:t>
            </a:fld>
            <a:endParaRPr lang="en-IN"/>
          </a:p>
        </p:txBody>
      </p:sp>
      <p:sp>
        <p:nvSpPr>
          <p:cNvPr id="4" name="Footer Placeholder 3">
            <a:extLst>
              <a:ext uri="{FF2B5EF4-FFF2-40B4-BE49-F238E27FC236}">
                <a16:creationId xmlns:a16="http://schemas.microsoft.com/office/drawing/2014/main" id="{EEEA7417-F9D2-C0F3-31C8-188BEB3A60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22D485-A281-1F29-54AA-79F127484D1A}"/>
              </a:ext>
            </a:extLst>
          </p:cNvPr>
          <p:cNvSpPr>
            <a:spLocks noGrp="1"/>
          </p:cNvSpPr>
          <p:nvPr>
            <p:ph type="sldNum" sz="quarter" idx="12"/>
          </p:nvPr>
        </p:nvSpPr>
        <p:spPr/>
        <p:txBody>
          <a:bodyPr/>
          <a:lstStyle/>
          <a:p>
            <a:fld id="{BD6B415A-3179-4299-8105-813208951345}" type="slidenum">
              <a:rPr lang="en-IN" smtClean="0"/>
              <a:t>‹#›</a:t>
            </a:fld>
            <a:endParaRPr lang="en-IN"/>
          </a:p>
        </p:txBody>
      </p:sp>
    </p:spTree>
    <p:extLst>
      <p:ext uri="{BB962C8B-B14F-4D97-AF65-F5344CB8AC3E}">
        <p14:creationId xmlns:p14="http://schemas.microsoft.com/office/powerpoint/2010/main" val="153312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FFF961-3ACE-A0AE-7EAB-C7080434ECB3}"/>
              </a:ext>
            </a:extLst>
          </p:cNvPr>
          <p:cNvSpPr>
            <a:spLocks noGrp="1"/>
          </p:cNvSpPr>
          <p:nvPr>
            <p:ph type="dt" sz="half" idx="10"/>
          </p:nvPr>
        </p:nvSpPr>
        <p:spPr/>
        <p:txBody>
          <a:bodyPr/>
          <a:lstStyle/>
          <a:p>
            <a:fld id="{40B72E8D-0B64-4A90-B978-D8632BEE7920}" type="datetimeFigureOut">
              <a:rPr lang="en-IN" smtClean="0"/>
              <a:t>08-12-2023</a:t>
            </a:fld>
            <a:endParaRPr lang="en-IN"/>
          </a:p>
        </p:txBody>
      </p:sp>
      <p:sp>
        <p:nvSpPr>
          <p:cNvPr id="3" name="Footer Placeholder 2">
            <a:extLst>
              <a:ext uri="{FF2B5EF4-FFF2-40B4-BE49-F238E27FC236}">
                <a16:creationId xmlns:a16="http://schemas.microsoft.com/office/drawing/2014/main" id="{7DB41986-3EDD-701C-DD57-FDFE843181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944EC4-6FD8-BCC6-A1DF-EDE73E8F7B84}"/>
              </a:ext>
            </a:extLst>
          </p:cNvPr>
          <p:cNvSpPr>
            <a:spLocks noGrp="1"/>
          </p:cNvSpPr>
          <p:nvPr>
            <p:ph type="sldNum" sz="quarter" idx="12"/>
          </p:nvPr>
        </p:nvSpPr>
        <p:spPr/>
        <p:txBody>
          <a:bodyPr/>
          <a:lstStyle/>
          <a:p>
            <a:fld id="{BD6B415A-3179-4299-8105-813208951345}" type="slidenum">
              <a:rPr lang="en-IN" smtClean="0"/>
              <a:t>‹#›</a:t>
            </a:fld>
            <a:endParaRPr lang="en-IN"/>
          </a:p>
        </p:txBody>
      </p:sp>
    </p:spTree>
    <p:extLst>
      <p:ext uri="{BB962C8B-B14F-4D97-AF65-F5344CB8AC3E}">
        <p14:creationId xmlns:p14="http://schemas.microsoft.com/office/powerpoint/2010/main" val="2763365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6A56F-8DED-402A-2D58-F20CEFEE9E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2F647E6-13ED-1D4D-923D-31DFE05FA4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4B7033-DB85-08C9-2989-F4EDD2C1A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E54FD6-F4F8-C0B4-D4FD-AECC7E3CDC37}"/>
              </a:ext>
            </a:extLst>
          </p:cNvPr>
          <p:cNvSpPr>
            <a:spLocks noGrp="1"/>
          </p:cNvSpPr>
          <p:nvPr>
            <p:ph type="dt" sz="half" idx="10"/>
          </p:nvPr>
        </p:nvSpPr>
        <p:spPr/>
        <p:txBody>
          <a:bodyPr/>
          <a:lstStyle/>
          <a:p>
            <a:fld id="{40B72E8D-0B64-4A90-B978-D8632BEE7920}" type="datetimeFigureOut">
              <a:rPr lang="en-IN" smtClean="0"/>
              <a:t>08-12-2023</a:t>
            </a:fld>
            <a:endParaRPr lang="en-IN"/>
          </a:p>
        </p:txBody>
      </p:sp>
      <p:sp>
        <p:nvSpPr>
          <p:cNvPr id="6" name="Footer Placeholder 5">
            <a:extLst>
              <a:ext uri="{FF2B5EF4-FFF2-40B4-BE49-F238E27FC236}">
                <a16:creationId xmlns:a16="http://schemas.microsoft.com/office/drawing/2014/main" id="{016CAE48-7C50-7985-E63D-288E086F97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AD0E7D-D2D9-13F5-5A57-C18E91D73F9D}"/>
              </a:ext>
            </a:extLst>
          </p:cNvPr>
          <p:cNvSpPr>
            <a:spLocks noGrp="1"/>
          </p:cNvSpPr>
          <p:nvPr>
            <p:ph type="sldNum" sz="quarter" idx="12"/>
          </p:nvPr>
        </p:nvSpPr>
        <p:spPr/>
        <p:txBody>
          <a:bodyPr/>
          <a:lstStyle/>
          <a:p>
            <a:fld id="{BD6B415A-3179-4299-8105-813208951345}" type="slidenum">
              <a:rPr lang="en-IN" smtClean="0"/>
              <a:t>‹#›</a:t>
            </a:fld>
            <a:endParaRPr lang="en-IN"/>
          </a:p>
        </p:txBody>
      </p:sp>
    </p:spTree>
    <p:extLst>
      <p:ext uri="{BB962C8B-B14F-4D97-AF65-F5344CB8AC3E}">
        <p14:creationId xmlns:p14="http://schemas.microsoft.com/office/powerpoint/2010/main" val="4114772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F9F0A-6220-1016-F3F7-DD42EB178D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BDBD62E-E97F-B2ED-7BCB-7F62F8B897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635089-7D1F-7D90-7744-CE1E1CDE7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6C1B57-BFA7-096A-CB3E-ED2E505E99A7}"/>
              </a:ext>
            </a:extLst>
          </p:cNvPr>
          <p:cNvSpPr>
            <a:spLocks noGrp="1"/>
          </p:cNvSpPr>
          <p:nvPr>
            <p:ph type="dt" sz="half" idx="10"/>
          </p:nvPr>
        </p:nvSpPr>
        <p:spPr/>
        <p:txBody>
          <a:bodyPr/>
          <a:lstStyle/>
          <a:p>
            <a:fld id="{40B72E8D-0B64-4A90-B978-D8632BEE7920}" type="datetimeFigureOut">
              <a:rPr lang="en-IN" smtClean="0"/>
              <a:t>08-12-2023</a:t>
            </a:fld>
            <a:endParaRPr lang="en-IN"/>
          </a:p>
        </p:txBody>
      </p:sp>
      <p:sp>
        <p:nvSpPr>
          <p:cNvPr id="6" name="Footer Placeholder 5">
            <a:extLst>
              <a:ext uri="{FF2B5EF4-FFF2-40B4-BE49-F238E27FC236}">
                <a16:creationId xmlns:a16="http://schemas.microsoft.com/office/drawing/2014/main" id="{52A69047-E1F7-0F82-5372-94DCC87E4D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35055D-FB97-A0C5-E83A-5D6DAEF188CA}"/>
              </a:ext>
            </a:extLst>
          </p:cNvPr>
          <p:cNvSpPr>
            <a:spLocks noGrp="1"/>
          </p:cNvSpPr>
          <p:nvPr>
            <p:ph type="sldNum" sz="quarter" idx="12"/>
          </p:nvPr>
        </p:nvSpPr>
        <p:spPr/>
        <p:txBody>
          <a:bodyPr/>
          <a:lstStyle/>
          <a:p>
            <a:fld id="{BD6B415A-3179-4299-8105-813208951345}" type="slidenum">
              <a:rPr lang="en-IN" smtClean="0"/>
              <a:t>‹#›</a:t>
            </a:fld>
            <a:endParaRPr lang="en-IN"/>
          </a:p>
        </p:txBody>
      </p:sp>
    </p:spTree>
    <p:extLst>
      <p:ext uri="{BB962C8B-B14F-4D97-AF65-F5344CB8AC3E}">
        <p14:creationId xmlns:p14="http://schemas.microsoft.com/office/powerpoint/2010/main" val="212712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FFFF">
            <a:alpha val="11000"/>
          </a:srgb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C0BF5E-820B-DBD9-FFD6-3BF25AD68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04D2A9-40FA-4BAD-2996-1A2550FCF4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C1EED8-38F8-69A5-A531-89989F5BB1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B72E8D-0B64-4A90-B978-D8632BEE7920}" type="datetimeFigureOut">
              <a:rPr lang="en-IN" smtClean="0"/>
              <a:t>08-12-2023</a:t>
            </a:fld>
            <a:endParaRPr lang="en-IN"/>
          </a:p>
        </p:txBody>
      </p:sp>
      <p:sp>
        <p:nvSpPr>
          <p:cNvPr id="5" name="Footer Placeholder 4">
            <a:extLst>
              <a:ext uri="{FF2B5EF4-FFF2-40B4-BE49-F238E27FC236}">
                <a16:creationId xmlns:a16="http://schemas.microsoft.com/office/drawing/2014/main" id="{F1A7B22E-4809-2029-5CE3-EA3187C842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173F7F-9BC2-2B7C-9683-F6982EC5D9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6B415A-3179-4299-8105-813208951345}" type="slidenum">
              <a:rPr lang="en-IN" smtClean="0"/>
              <a:t>‹#›</a:t>
            </a:fld>
            <a:endParaRPr lang="en-IN"/>
          </a:p>
        </p:txBody>
      </p:sp>
    </p:spTree>
    <p:extLst>
      <p:ext uri="{BB962C8B-B14F-4D97-AF65-F5344CB8AC3E}">
        <p14:creationId xmlns:p14="http://schemas.microsoft.com/office/powerpoint/2010/main" val="201384906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6946-7B8A-8498-D2B5-B3738F72E5A1}"/>
              </a:ext>
            </a:extLst>
          </p:cNvPr>
          <p:cNvSpPr>
            <a:spLocks noGrp="1"/>
          </p:cNvSpPr>
          <p:nvPr>
            <p:ph type="ctrTitle"/>
          </p:nvPr>
        </p:nvSpPr>
        <p:spPr>
          <a:xfrm>
            <a:off x="1285875" y="1975246"/>
            <a:ext cx="9391650" cy="1647825"/>
          </a:xfrm>
          <a:solidFill>
            <a:schemeClr val="accent1">
              <a:lumMod val="40000"/>
              <a:lumOff val="60000"/>
              <a:alpha val="45882"/>
            </a:schemeClr>
          </a:solidFill>
        </p:spPr>
        <p:txBody>
          <a:bodyPr>
            <a:normAutofit/>
          </a:bodyPr>
          <a:lstStyle/>
          <a:p>
            <a:r>
              <a:rPr lang="en-IN" sz="5400" dirty="0">
                <a:latin typeface="Arial Black" panose="020B0A04020102020204" pitchFamily="34" charset="0"/>
              </a:rPr>
              <a:t>Exam Quiz Application</a:t>
            </a:r>
            <a:br>
              <a:rPr lang="en-IN" sz="5400" dirty="0">
                <a:latin typeface="Arial Black" panose="020B0A04020102020204" pitchFamily="34" charset="0"/>
              </a:rPr>
            </a:br>
            <a:r>
              <a:rPr lang="en-IN" sz="5400" dirty="0">
                <a:latin typeface="Arial Black" panose="020B0A04020102020204" pitchFamily="34" charset="0"/>
              </a:rPr>
              <a:t>Project</a:t>
            </a:r>
          </a:p>
        </p:txBody>
      </p:sp>
      <p:sp>
        <p:nvSpPr>
          <p:cNvPr id="3" name="Subtitle 2">
            <a:extLst>
              <a:ext uri="{FF2B5EF4-FFF2-40B4-BE49-F238E27FC236}">
                <a16:creationId xmlns:a16="http://schemas.microsoft.com/office/drawing/2014/main" id="{335D26C4-B402-5810-A19C-F5788E1CC91F}"/>
              </a:ext>
            </a:extLst>
          </p:cNvPr>
          <p:cNvSpPr>
            <a:spLocks noGrp="1"/>
          </p:cNvSpPr>
          <p:nvPr>
            <p:ph type="subTitle" idx="1"/>
          </p:nvPr>
        </p:nvSpPr>
        <p:spPr>
          <a:xfrm>
            <a:off x="2916924" y="3950492"/>
            <a:ext cx="4967871" cy="2125027"/>
          </a:xfrm>
        </p:spPr>
        <p:txBody>
          <a:bodyPr>
            <a:normAutofit fontScale="25000" lnSpcReduction="20000"/>
          </a:bodyPr>
          <a:lstStyle/>
          <a:p>
            <a:pPr>
              <a:lnSpc>
                <a:spcPct val="150000"/>
              </a:lnSpc>
            </a:pPr>
            <a:r>
              <a:rPr lang="en-US" sz="14400" b="1" u="sng" dirty="0">
                <a:solidFill>
                  <a:srgbClr val="7030A0"/>
                </a:solidFill>
              </a:rPr>
              <a:t>PRESENTED BY:</a:t>
            </a:r>
          </a:p>
          <a:p>
            <a:pPr>
              <a:lnSpc>
                <a:spcPct val="150000"/>
              </a:lnSpc>
            </a:pPr>
            <a:br>
              <a:rPr lang="en-US" sz="3200" b="1" u="sng" dirty="0">
                <a:solidFill>
                  <a:srgbClr val="7030A0"/>
                </a:solidFill>
              </a:rPr>
            </a:br>
            <a:r>
              <a:rPr lang="en-US" sz="8000" b="1" dirty="0">
                <a:latin typeface="Times New Roman" panose="02020603050405020304" pitchFamily="18" charset="0"/>
                <a:cs typeface="Times New Roman" panose="02020603050405020304" pitchFamily="18" charset="0"/>
              </a:rPr>
              <a:t>Muskan Garg (2115800018)</a:t>
            </a:r>
          </a:p>
          <a:p>
            <a:pPr>
              <a:lnSpc>
                <a:spcPct val="150000"/>
              </a:lnSpc>
            </a:pPr>
            <a:r>
              <a:rPr lang="en-US" sz="8000" b="1" dirty="0">
                <a:latin typeface="Times New Roman" panose="02020603050405020304" pitchFamily="18" charset="0"/>
                <a:cs typeface="Times New Roman" panose="02020603050405020304" pitchFamily="18" charset="0"/>
              </a:rPr>
              <a:t>Ritika Singh(2115800021)</a:t>
            </a:r>
          </a:p>
          <a:p>
            <a:pPr>
              <a:lnSpc>
                <a:spcPct val="150000"/>
              </a:lnSpc>
            </a:pPr>
            <a:r>
              <a:rPr lang="en-US" sz="8000" b="1" dirty="0">
                <a:latin typeface="Times New Roman" panose="02020603050405020304" pitchFamily="18" charset="0"/>
                <a:cs typeface="Times New Roman" panose="02020603050405020304" pitchFamily="18" charset="0"/>
              </a:rPr>
              <a:t>Shiva Srivastava (2115800023)</a:t>
            </a:r>
            <a:endParaRPr lang="en-IN" sz="8000" b="1"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B02AD333-36CC-4706-3E10-B391FC3AB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2583" y="0"/>
            <a:ext cx="2989417" cy="16478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A4A7DF5-01F4-7AC2-C3D0-235AA8F58A1C}"/>
              </a:ext>
            </a:extLst>
          </p:cNvPr>
          <p:cNvPicPr>
            <a:picLocks noChangeAspect="1"/>
          </p:cNvPicPr>
          <p:nvPr/>
        </p:nvPicPr>
        <p:blipFill>
          <a:blip r:embed="rId3"/>
          <a:stretch>
            <a:fillRect/>
          </a:stretch>
        </p:blipFill>
        <p:spPr>
          <a:xfrm>
            <a:off x="0" y="0"/>
            <a:ext cx="3515360" cy="1788160"/>
          </a:xfrm>
          <a:prstGeom prst="rect">
            <a:avLst/>
          </a:prstGeom>
        </p:spPr>
      </p:pic>
    </p:spTree>
    <p:extLst>
      <p:ext uri="{BB962C8B-B14F-4D97-AF65-F5344CB8AC3E}">
        <p14:creationId xmlns:p14="http://schemas.microsoft.com/office/powerpoint/2010/main" val="1047240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E97D-2229-DE84-C500-B25ECCB2ED24}"/>
              </a:ext>
            </a:extLst>
          </p:cNvPr>
          <p:cNvSpPr txBox="1">
            <a:spLocks/>
          </p:cNvSpPr>
          <p:nvPr/>
        </p:nvSpPr>
        <p:spPr>
          <a:xfrm>
            <a:off x="0" y="178117"/>
            <a:ext cx="12192000" cy="1325563"/>
          </a:xfrm>
          <a:prstGeom prst="rect">
            <a:avLst/>
          </a:prstGeom>
          <a:solidFill>
            <a:srgbClr val="CCECFF"/>
          </a:solidFill>
          <a:ln w="12700">
            <a:solidFill>
              <a:schemeClr val="bg1"/>
            </a:solidFill>
          </a:ln>
          <a:effectLst>
            <a:outerShdw blurRad="50800" dist="38100" dir="5400000" algn="t" rotWithShape="0">
              <a:prstClr val="black">
                <a:alpha val="40000"/>
              </a:prstClr>
            </a:outerShdw>
          </a:effectLst>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latin typeface="Arial Black" panose="020B0A04020102020204" pitchFamily="34" charset="0"/>
              </a:rPr>
              <a:t>     </a:t>
            </a:r>
          </a:p>
          <a:p>
            <a:r>
              <a:rPr lang="en-IN" sz="3200" dirty="0">
                <a:latin typeface="Arial Black" panose="020B0A04020102020204" pitchFamily="34" charset="0"/>
              </a:rPr>
              <a:t>   Database:</a:t>
            </a:r>
          </a:p>
        </p:txBody>
      </p:sp>
      <p:sp>
        <p:nvSpPr>
          <p:cNvPr id="3" name="TextBox 2">
            <a:extLst>
              <a:ext uri="{FF2B5EF4-FFF2-40B4-BE49-F238E27FC236}">
                <a16:creationId xmlns:a16="http://schemas.microsoft.com/office/drawing/2014/main" id="{CF06D8C4-BB1E-CF4C-3E3E-CF4B9DB04E15}"/>
              </a:ext>
            </a:extLst>
          </p:cNvPr>
          <p:cNvSpPr txBox="1"/>
          <p:nvPr/>
        </p:nvSpPr>
        <p:spPr>
          <a:xfrm>
            <a:off x="701040" y="1859280"/>
            <a:ext cx="8636000" cy="1015663"/>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MySQL:  </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MySQL stores structured data related to the exam quiz application, including information about quizzes, questions, users, results, and any other relevant entities.</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ADAE4DD6-0A72-2B84-502B-A5D5AD45A524}"/>
              </a:ext>
            </a:extLst>
          </p:cNvPr>
          <p:cNvSpPr txBox="1">
            <a:spLocks/>
          </p:cNvSpPr>
          <p:nvPr/>
        </p:nvSpPr>
        <p:spPr>
          <a:xfrm>
            <a:off x="0" y="3561397"/>
            <a:ext cx="12192000" cy="1325563"/>
          </a:xfrm>
          <a:prstGeom prst="rect">
            <a:avLst/>
          </a:prstGeom>
          <a:solidFill>
            <a:srgbClr val="CCECFF"/>
          </a:solidFill>
          <a:ln w="12700">
            <a:solidFill>
              <a:schemeClr val="bg1"/>
            </a:solidFill>
          </a:ln>
          <a:effectLst>
            <a:outerShdw blurRad="50800" dist="38100" dir="5400000" algn="t" rotWithShape="0">
              <a:prstClr val="black">
                <a:alpha val="40000"/>
              </a:prstClr>
            </a:outerShdw>
          </a:effectLst>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latin typeface="Arial Black" panose="020B0A04020102020204" pitchFamily="34" charset="0"/>
              </a:rPr>
              <a:t>     </a:t>
            </a:r>
          </a:p>
          <a:p>
            <a:r>
              <a:rPr lang="en-IN" sz="3200" dirty="0">
                <a:latin typeface="Arial Black" panose="020B0A04020102020204" pitchFamily="34" charset="0"/>
              </a:rPr>
              <a:t>   Cloud:</a:t>
            </a:r>
          </a:p>
        </p:txBody>
      </p:sp>
      <p:pic>
        <p:nvPicPr>
          <p:cNvPr id="9" name="Picture 8">
            <a:extLst>
              <a:ext uri="{FF2B5EF4-FFF2-40B4-BE49-F238E27FC236}">
                <a16:creationId xmlns:a16="http://schemas.microsoft.com/office/drawing/2014/main" id="{71F1F91C-07B7-51D0-A611-22AB8CFAF887}"/>
              </a:ext>
            </a:extLst>
          </p:cNvPr>
          <p:cNvPicPr>
            <a:picLocks noChangeAspect="1"/>
          </p:cNvPicPr>
          <p:nvPr/>
        </p:nvPicPr>
        <p:blipFill>
          <a:blip r:embed="rId2"/>
          <a:stretch>
            <a:fillRect/>
          </a:stretch>
        </p:blipFill>
        <p:spPr>
          <a:xfrm>
            <a:off x="9582686" y="-2163"/>
            <a:ext cx="2609314" cy="1505843"/>
          </a:xfrm>
          <a:prstGeom prst="rect">
            <a:avLst/>
          </a:prstGeom>
        </p:spPr>
      </p:pic>
      <p:sp>
        <p:nvSpPr>
          <p:cNvPr id="11" name="TextBox 10">
            <a:extLst>
              <a:ext uri="{FF2B5EF4-FFF2-40B4-BE49-F238E27FC236}">
                <a16:creationId xmlns:a16="http://schemas.microsoft.com/office/drawing/2014/main" id="{56A19D27-5209-B7F6-5723-756807B83DB4}"/>
              </a:ext>
            </a:extLst>
          </p:cNvPr>
          <p:cNvSpPr txBox="1"/>
          <p:nvPr/>
        </p:nvSpPr>
        <p:spPr>
          <a:xfrm>
            <a:off x="955040" y="5491459"/>
            <a:ext cx="8534400" cy="646331"/>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solidFill>
                  <a:schemeClr val="tx1">
                    <a:lumMod val="95000"/>
                    <a:lumOff val="5000"/>
                  </a:schemeClr>
                </a:solidFill>
                <a:latin typeface="Times New Roman" panose="02020603050405020304" pitchFamily="18" charset="0"/>
                <a:cs typeface="Times New Roman" panose="02020603050405020304" pitchFamily="18" charset="0"/>
              </a:rPr>
              <a:t>AWS: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AWS can be involved in the development and deployment of an exam quiz application</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37B72AEE-3F3D-A987-47DB-71861D3DA96C}"/>
              </a:ext>
            </a:extLst>
          </p:cNvPr>
          <p:cNvPicPr>
            <a:picLocks noChangeAspect="1"/>
          </p:cNvPicPr>
          <p:nvPr/>
        </p:nvPicPr>
        <p:blipFill>
          <a:blip r:embed="rId3"/>
          <a:stretch>
            <a:fillRect/>
          </a:stretch>
        </p:blipFill>
        <p:spPr>
          <a:xfrm>
            <a:off x="9831020" y="5194546"/>
            <a:ext cx="2112645" cy="1240155"/>
          </a:xfrm>
          <a:prstGeom prst="rect">
            <a:avLst/>
          </a:prstGeom>
        </p:spPr>
      </p:pic>
      <p:pic>
        <p:nvPicPr>
          <p:cNvPr id="13" name="Picture 12">
            <a:extLst>
              <a:ext uri="{FF2B5EF4-FFF2-40B4-BE49-F238E27FC236}">
                <a16:creationId xmlns:a16="http://schemas.microsoft.com/office/drawing/2014/main" id="{78B38FBE-6917-9661-00E8-16A92AF4AC0A}"/>
              </a:ext>
            </a:extLst>
          </p:cNvPr>
          <p:cNvPicPr>
            <a:picLocks noChangeAspect="1"/>
          </p:cNvPicPr>
          <p:nvPr/>
        </p:nvPicPr>
        <p:blipFill rotWithShape="1">
          <a:blip r:embed="rId4"/>
          <a:srcRect l="20435" t="10885" r="30466" b="11655"/>
          <a:stretch/>
        </p:blipFill>
        <p:spPr>
          <a:xfrm>
            <a:off x="10129520" y="1859280"/>
            <a:ext cx="1981200" cy="1569720"/>
          </a:xfrm>
          <a:prstGeom prst="rect">
            <a:avLst/>
          </a:prstGeom>
        </p:spPr>
      </p:pic>
    </p:spTree>
    <p:extLst>
      <p:ext uri="{BB962C8B-B14F-4D97-AF65-F5344CB8AC3E}">
        <p14:creationId xmlns:p14="http://schemas.microsoft.com/office/powerpoint/2010/main" val="2192257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94C3D6-C09D-33E6-FF04-1CBAFFDB39D7}"/>
              </a:ext>
            </a:extLst>
          </p:cNvPr>
          <p:cNvSpPr>
            <a:spLocks noGrp="1"/>
          </p:cNvSpPr>
          <p:nvPr>
            <p:ph type="title"/>
          </p:nvPr>
        </p:nvSpPr>
        <p:spPr>
          <a:xfrm>
            <a:off x="0" y="365125"/>
            <a:ext cx="11353800" cy="1325563"/>
          </a:xfrm>
          <a:solidFill>
            <a:srgbClr val="CCECFF"/>
          </a:solidFill>
        </p:spPr>
        <p:txBody>
          <a:bodyPr>
            <a:normAutofit/>
          </a:bodyPr>
          <a:lstStyle/>
          <a:p>
            <a:r>
              <a:rPr lang="en-IN" sz="4000" b="1" dirty="0">
                <a:solidFill>
                  <a:schemeClr val="tx1">
                    <a:lumMod val="95000"/>
                    <a:lumOff val="5000"/>
                  </a:schemeClr>
                </a:solidFill>
                <a:latin typeface="Arial Black" panose="020B0A04020102020204" pitchFamily="34" charset="0"/>
              </a:rPr>
              <a:t>Working of Quiz Application</a:t>
            </a:r>
            <a:r>
              <a:rPr lang="en-IN" sz="4000" dirty="0">
                <a:solidFill>
                  <a:schemeClr val="tx1">
                    <a:lumMod val="95000"/>
                    <a:lumOff val="5000"/>
                  </a:schemeClr>
                </a:solidFill>
                <a:latin typeface="Arial Black" panose="020B0A04020102020204" pitchFamily="34" charset="0"/>
              </a:rPr>
              <a:t>   </a:t>
            </a:r>
          </a:p>
        </p:txBody>
      </p:sp>
      <p:pic>
        <p:nvPicPr>
          <p:cNvPr id="6" name="Picture 5">
            <a:extLst>
              <a:ext uri="{FF2B5EF4-FFF2-40B4-BE49-F238E27FC236}">
                <a16:creationId xmlns:a16="http://schemas.microsoft.com/office/drawing/2014/main" id="{9916E611-055B-5502-FBA1-E1A30CA69BE6}"/>
              </a:ext>
            </a:extLst>
          </p:cNvPr>
          <p:cNvPicPr>
            <a:picLocks noChangeAspect="1"/>
          </p:cNvPicPr>
          <p:nvPr/>
        </p:nvPicPr>
        <p:blipFill>
          <a:blip r:embed="rId2"/>
          <a:stretch>
            <a:fillRect/>
          </a:stretch>
        </p:blipFill>
        <p:spPr>
          <a:xfrm>
            <a:off x="9582686" y="0"/>
            <a:ext cx="2609314" cy="1505843"/>
          </a:xfrm>
          <a:prstGeom prst="rect">
            <a:avLst/>
          </a:prstGeom>
        </p:spPr>
      </p:pic>
      <p:sp>
        <p:nvSpPr>
          <p:cNvPr id="7" name="TextBox 6">
            <a:extLst>
              <a:ext uri="{FF2B5EF4-FFF2-40B4-BE49-F238E27FC236}">
                <a16:creationId xmlns:a16="http://schemas.microsoft.com/office/drawing/2014/main" id="{89818EEF-40C1-F886-0FE3-7E1C551C6B1F}"/>
              </a:ext>
            </a:extLst>
          </p:cNvPr>
          <p:cNvSpPr txBox="1"/>
          <p:nvPr/>
        </p:nvSpPr>
        <p:spPr>
          <a:xfrm>
            <a:off x="47088" y="1415144"/>
            <a:ext cx="10207256" cy="1846659"/>
          </a:xfrm>
          <a:prstGeom prst="rect">
            <a:avLst/>
          </a:prstGeom>
          <a:noFill/>
        </p:spPr>
        <p:txBody>
          <a:bodyPr wrap="square" rtlCol="0">
            <a:spAutoFit/>
          </a:bodyPr>
          <a:lstStyle/>
          <a:p>
            <a:pPr algn="just"/>
            <a:br>
              <a:rPr lang="en-US" dirty="0">
                <a:solidFill>
                  <a:schemeClr val="tx1">
                    <a:lumMod val="95000"/>
                    <a:lumOff val="5000"/>
                  </a:schemeClr>
                </a:solidFill>
                <a:latin typeface="Times New Roman" panose="02020603050405020304" pitchFamily="18" charset="0"/>
                <a:cs typeface="Times New Roman" panose="02020603050405020304" pitchFamily="18" charset="0"/>
              </a:rPr>
            </a:b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An  quiz application typically involves several components and functionalities to provide a seamless and effective experience for users.</a:t>
            </a:r>
          </a:p>
          <a:p>
            <a:pPr algn="just"/>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IN" sz="2000" b="1" i="0" dirty="0">
                <a:effectLst/>
                <a:latin typeface="Söhne"/>
              </a:rPr>
              <a:t>User Authentication and Registration:</a:t>
            </a:r>
            <a:r>
              <a:rPr lang="en-IN"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Users need to create an account or log in to access the quiz application..</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3DEA877-57F9-E113-09F6-46008A792F94}"/>
              </a:ext>
            </a:extLst>
          </p:cNvPr>
          <p:cNvPicPr>
            <a:picLocks noChangeAspect="1"/>
          </p:cNvPicPr>
          <p:nvPr/>
        </p:nvPicPr>
        <p:blipFill rotWithShape="1">
          <a:blip r:embed="rId3"/>
          <a:srcRect l="15072" t="15969" r="13858" b="16075"/>
          <a:stretch/>
        </p:blipFill>
        <p:spPr>
          <a:xfrm>
            <a:off x="1801585" y="3176348"/>
            <a:ext cx="7750630" cy="3681652"/>
          </a:xfrm>
          <a:prstGeom prst="rect">
            <a:avLst/>
          </a:prstGeom>
        </p:spPr>
      </p:pic>
    </p:spTree>
    <p:extLst>
      <p:ext uri="{BB962C8B-B14F-4D97-AF65-F5344CB8AC3E}">
        <p14:creationId xmlns:p14="http://schemas.microsoft.com/office/powerpoint/2010/main" val="34601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6032-617B-4ADE-49F9-7833216CC7EB}"/>
              </a:ext>
            </a:extLst>
          </p:cNvPr>
          <p:cNvSpPr>
            <a:spLocks noGrp="1"/>
          </p:cNvSpPr>
          <p:nvPr>
            <p:ph type="title"/>
          </p:nvPr>
        </p:nvSpPr>
        <p:spPr>
          <a:xfrm>
            <a:off x="0" y="457200"/>
            <a:ext cx="11353800" cy="1233488"/>
          </a:xfrm>
          <a:solidFill>
            <a:srgbClr val="CCECFF"/>
          </a:solidFill>
        </p:spPr>
        <p:txBody>
          <a:bodyPr/>
          <a:lstStyle/>
          <a:p>
            <a:r>
              <a:rPr lang="en-IN" b="1" dirty="0">
                <a:latin typeface="Arial Black" panose="020B0A04020102020204" pitchFamily="34" charset="0"/>
              </a:rPr>
              <a:t>Home Page</a:t>
            </a:r>
          </a:p>
        </p:txBody>
      </p:sp>
      <p:pic>
        <p:nvPicPr>
          <p:cNvPr id="3" name="Picture 2">
            <a:extLst>
              <a:ext uri="{FF2B5EF4-FFF2-40B4-BE49-F238E27FC236}">
                <a16:creationId xmlns:a16="http://schemas.microsoft.com/office/drawing/2014/main" id="{40CB8E82-AD12-D37A-B645-8F6F1774FCEE}"/>
              </a:ext>
            </a:extLst>
          </p:cNvPr>
          <p:cNvPicPr>
            <a:picLocks noChangeAspect="1"/>
          </p:cNvPicPr>
          <p:nvPr/>
        </p:nvPicPr>
        <p:blipFill>
          <a:blip r:embed="rId2"/>
          <a:stretch>
            <a:fillRect/>
          </a:stretch>
        </p:blipFill>
        <p:spPr>
          <a:xfrm>
            <a:off x="9582686" y="0"/>
            <a:ext cx="2609314" cy="1505843"/>
          </a:xfrm>
          <a:prstGeom prst="rect">
            <a:avLst/>
          </a:prstGeom>
        </p:spPr>
      </p:pic>
      <p:pic>
        <p:nvPicPr>
          <p:cNvPr id="5" name="Picture 4">
            <a:extLst>
              <a:ext uri="{FF2B5EF4-FFF2-40B4-BE49-F238E27FC236}">
                <a16:creationId xmlns:a16="http://schemas.microsoft.com/office/drawing/2014/main" id="{C06A0388-B6B4-E471-D335-073188FF2B9C}"/>
              </a:ext>
            </a:extLst>
          </p:cNvPr>
          <p:cNvPicPr>
            <a:picLocks noChangeAspect="1"/>
          </p:cNvPicPr>
          <p:nvPr/>
        </p:nvPicPr>
        <p:blipFill>
          <a:blip r:embed="rId3"/>
          <a:stretch>
            <a:fillRect/>
          </a:stretch>
        </p:blipFill>
        <p:spPr>
          <a:xfrm>
            <a:off x="1099457" y="1963042"/>
            <a:ext cx="10047514" cy="4418707"/>
          </a:xfrm>
          <a:prstGeom prst="rect">
            <a:avLst/>
          </a:prstGeom>
        </p:spPr>
      </p:pic>
    </p:spTree>
    <p:extLst>
      <p:ext uri="{BB962C8B-B14F-4D97-AF65-F5344CB8AC3E}">
        <p14:creationId xmlns:p14="http://schemas.microsoft.com/office/powerpoint/2010/main" val="2696152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D100D-31D0-347D-6742-279B2E8BFD45}"/>
              </a:ext>
            </a:extLst>
          </p:cNvPr>
          <p:cNvSpPr>
            <a:spLocks noGrp="1"/>
          </p:cNvSpPr>
          <p:nvPr>
            <p:ph type="title"/>
          </p:nvPr>
        </p:nvSpPr>
        <p:spPr>
          <a:xfrm>
            <a:off x="21771" y="408668"/>
            <a:ext cx="10515600" cy="1325563"/>
          </a:xfrm>
          <a:solidFill>
            <a:srgbClr val="CCECFF"/>
          </a:solidFill>
        </p:spPr>
        <p:txBody>
          <a:bodyPr/>
          <a:lstStyle/>
          <a:p>
            <a:r>
              <a:rPr lang="en-IN" b="1" dirty="0">
                <a:latin typeface="Arial Black" panose="020B0A04020102020204" pitchFamily="34" charset="0"/>
              </a:rPr>
              <a:t>Dashboard</a:t>
            </a:r>
          </a:p>
        </p:txBody>
      </p:sp>
      <p:pic>
        <p:nvPicPr>
          <p:cNvPr id="3" name="Picture 2">
            <a:extLst>
              <a:ext uri="{FF2B5EF4-FFF2-40B4-BE49-F238E27FC236}">
                <a16:creationId xmlns:a16="http://schemas.microsoft.com/office/drawing/2014/main" id="{321996B7-1AB4-86B4-79FA-22306D63E5F3}"/>
              </a:ext>
            </a:extLst>
          </p:cNvPr>
          <p:cNvPicPr>
            <a:picLocks noChangeAspect="1"/>
          </p:cNvPicPr>
          <p:nvPr/>
        </p:nvPicPr>
        <p:blipFill>
          <a:blip r:embed="rId2"/>
          <a:stretch>
            <a:fillRect/>
          </a:stretch>
        </p:blipFill>
        <p:spPr>
          <a:xfrm>
            <a:off x="9450428" y="0"/>
            <a:ext cx="2609314" cy="1505843"/>
          </a:xfrm>
          <a:prstGeom prst="rect">
            <a:avLst/>
          </a:prstGeom>
        </p:spPr>
      </p:pic>
      <p:pic>
        <p:nvPicPr>
          <p:cNvPr id="4" name="Picture 3">
            <a:extLst>
              <a:ext uri="{FF2B5EF4-FFF2-40B4-BE49-F238E27FC236}">
                <a16:creationId xmlns:a16="http://schemas.microsoft.com/office/drawing/2014/main" id="{35EC0439-FF22-E698-91A9-61F84BB030A2}"/>
              </a:ext>
            </a:extLst>
          </p:cNvPr>
          <p:cNvPicPr>
            <a:picLocks noChangeAspect="1"/>
          </p:cNvPicPr>
          <p:nvPr/>
        </p:nvPicPr>
        <p:blipFill>
          <a:blip r:embed="rId3"/>
          <a:stretch>
            <a:fillRect/>
          </a:stretch>
        </p:blipFill>
        <p:spPr>
          <a:xfrm>
            <a:off x="881741" y="2329544"/>
            <a:ext cx="9960430" cy="4024992"/>
          </a:xfrm>
          <a:prstGeom prst="rect">
            <a:avLst/>
          </a:prstGeom>
        </p:spPr>
      </p:pic>
    </p:spTree>
    <p:extLst>
      <p:ext uri="{BB962C8B-B14F-4D97-AF65-F5344CB8AC3E}">
        <p14:creationId xmlns:p14="http://schemas.microsoft.com/office/powerpoint/2010/main" val="2168804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04BB9-54A0-D0ED-FD56-D0E1B1EF5641}"/>
              </a:ext>
            </a:extLst>
          </p:cNvPr>
          <p:cNvSpPr>
            <a:spLocks noGrp="1"/>
          </p:cNvSpPr>
          <p:nvPr>
            <p:ph type="title"/>
          </p:nvPr>
        </p:nvSpPr>
        <p:spPr>
          <a:xfrm>
            <a:off x="10886" y="354239"/>
            <a:ext cx="10515600" cy="1325563"/>
          </a:xfrm>
          <a:solidFill>
            <a:srgbClr val="CCECFF"/>
          </a:solidFill>
        </p:spPr>
        <p:txBody>
          <a:bodyPr/>
          <a:lstStyle/>
          <a:p>
            <a:r>
              <a:rPr lang="en-IN" dirty="0">
                <a:solidFill>
                  <a:schemeClr val="tx1">
                    <a:lumMod val="95000"/>
                    <a:lumOff val="5000"/>
                  </a:schemeClr>
                </a:solidFill>
                <a:latin typeface="Arial Black" panose="020B0A04020102020204" pitchFamily="34" charset="0"/>
              </a:rPr>
              <a:t>Admin Page</a:t>
            </a:r>
          </a:p>
        </p:txBody>
      </p:sp>
      <p:pic>
        <p:nvPicPr>
          <p:cNvPr id="3" name="Picture 2">
            <a:extLst>
              <a:ext uri="{FF2B5EF4-FFF2-40B4-BE49-F238E27FC236}">
                <a16:creationId xmlns:a16="http://schemas.microsoft.com/office/drawing/2014/main" id="{57770148-F0A8-57FA-66AD-DE0BB0B2890E}"/>
              </a:ext>
            </a:extLst>
          </p:cNvPr>
          <p:cNvPicPr>
            <a:picLocks noChangeAspect="1"/>
          </p:cNvPicPr>
          <p:nvPr/>
        </p:nvPicPr>
        <p:blipFill>
          <a:blip r:embed="rId2"/>
          <a:stretch>
            <a:fillRect/>
          </a:stretch>
        </p:blipFill>
        <p:spPr>
          <a:xfrm>
            <a:off x="9582686" y="0"/>
            <a:ext cx="2609314" cy="1505843"/>
          </a:xfrm>
          <a:prstGeom prst="rect">
            <a:avLst/>
          </a:prstGeom>
        </p:spPr>
      </p:pic>
      <p:pic>
        <p:nvPicPr>
          <p:cNvPr id="4" name="Picture 3">
            <a:extLst>
              <a:ext uri="{FF2B5EF4-FFF2-40B4-BE49-F238E27FC236}">
                <a16:creationId xmlns:a16="http://schemas.microsoft.com/office/drawing/2014/main" id="{CD00809B-175C-0037-2FD6-15BFEC6801E8}"/>
              </a:ext>
            </a:extLst>
          </p:cNvPr>
          <p:cNvPicPr>
            <a:picLocks noChangeAspect="1"/>
          </p:cNvPicPr>
          <p:nvPr/>
        </p:nvPicPr>
        <p:blipFill>
          <a:blip r:embed="rId3"/>
          <a:stretch>
            <a:fillRect/>
          </a:stretch>
        </p:blipFill>
        <p:spPr>
          <a:xfrm>
            <a:off x="348343" y="2170340"/>
            <a:ext cx="11081657" cy="4513489"/>
          </a:xfrm>
          <a:prstGeom prst="rect">
            <a:avLst/>
          </a:prstGeom>
        </p:spPr>
      </p:pic>
    </p:spTree>
    <p:extLst>
      <p:ext uri="{BB962C8B-B14F-4D97-AF65-F5344CB8AC3E}">
        <p14:creationId xmlns:p14="http://schemas.microsoft.com/office/powerpoint/2010/main" val="2260904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21817-BD51-0EDB-B4C6-D212185547A1}"/>
              </a:ext>
            </a:extLst>
          </p:cNvPr>
          <p:cNvSpPr>
            <a:spLocks noGrp="1"/>
          </p:cNvSpPr>
          <p:nvPr>
            <p:ph type="title"/>
          </p:nvPr>
        </p:nvSpPr>
        <p:spPr>
          <a:xfrm>
            <a:off x="0" y="528411"/>
            <a:ext cx="10515600" cy="1325563"/>
          </a:xfrm>
          <a:solidFill>
            <a:srgbClr val="CCECFF"/>
          </a:solidFill>
        </p:spPr>
        <p:txBody>
          <a:bodyPr/>
          <a:lstStyle/>
          <a:p>
            <a:r>
              <a:rPr lang="en-IN" b="1" dirty="0">
                <a:latin typeface="Arial Black" panose="020B0A04020102020204" pitchFamily="34" charset="0"/>
              </a:rPr>
              <a:t>About Page</a:t>
            </a:r>
          </a:p>
        </p:txBody>
      </p:sp>
      <p:pic>
        <p:nvPicPr>
          <p:cNvPr id="3" name="Picture 2">
            <a:extLst>
              <a:ext uri="{FF2B5EF4-FFF2-40B4-BE49-F238E27FC236}">
                <a16:creationId xmlns:a16="http://schemas.microsoft.com/office/drawing/2014/main" id="{BCC75EA1-5A3F-3CDF-37D7-E48EA79AB57B}"/>
              </a:ext>
            </a:extLst>
          </p:cNvPr>
          <p:cNvPicPr>
            <a:picLocks noChangeAspect="1"/>
          </p:cNvPicPr>
          <p:nvPr/>
        </p:nvPicPr>
        <p:blipFill>
          <a:blip r:embed="rId2"/>
          <a:stretch>
            <a:fillRect/>
          </a:stretch>
        </p:blipFill>
        <p:spPr>
          <a:xfrm>
            <a:off x="9582686" y="0"/>
            <a:ext cx="2609314" cy="1505843"/>
          </a:xfrm>
          <a:prstGeom prst="rect">
            <a:avLst/>
          </a:prstGeom>
        </p:spPr>
      </p:pic>
      <p:pic>
        <p:nvPicPr>
          <p:cNvPr id="5" name="Picture 4">
            <a:extLst>
              <a:ext uri="{FF2B5EF4-FFF2-40B4-BE49-F238E27FC236}">
                <a16:creationId xmlns:a16="http://schemas.microsoft.com/office/drawing/2014/main" id="{0B500CEA-162B-2B4E-C4E6-04AC32C08EE7}"/>
              </a:ext>
            </a:extLst>
          </p:cNvPr>
          <p:cNvPicPr>
            <a:picLocks noChangeAspect="1"/>
          </p:cNvPicPr>
          <p:nvPr/>
        </p:nvPicPr>
        <p:blipFill>
          <a:blip r:embed="rId3"/>
          <a:stretch>
            <a:fillRect/>
          </a:stretch>
        </p:blipFill>
        <p:spPr>
          <a:xfrm>
            <a:off x="816429" y="2558143"/>
            <a:ext cx="10025742" cy="3771219"/>
          </a:xfrm>
          <a:prstGeom prst="rect">
            <a:avLst/>
          </a:prstGeom>
        </p:spPr>
      </p:pic>
    </p:spTree>
    <p:extLst>
      <p:ext uri="{BB962C8B-B14F-4D97-AF65-F5344CB8AC3E}">
        <p14:creationId xmlns:p14="http://schemas.microsoft.com/office/powerpoint/2010/main" val="3339361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52761-088F-F9D2-0231-5AF1ABF50E92}"/>
              </a:ext>
            </a:extLst>
          </p:cNvPr>
          <p:cNvSpPr>
            <a:spLocks noGrp="1"/>
          </p:cNvSpPr>
          <p:nvPr>
            <p:ph type="title"/>
          </p:nvPr>
        </p:nvSpPr>
        <p:spPr>
          <a:xfrm>
            <a:off x="0" y="365125"/>
            <a:ext cx="11353800" cy="1325563"/>
          </a:xfrm>
          <a:solidFill>
            <a:srgbClr val="CCECFF"/>
          </a:solidFill>
        </p:spPr>
        <p:txBody>
          <a:bodyPr>
            <a:normAutofit/>
          </a:bodyPr>
          <a:lstStyle/>
          <a:p>
            <a:r>
              <a:rPr lang="en-IN" sz="4000" b="1" dirty="0">
                <a:latin typeface="Arial Black" panose="020B0A04020102020204" pitchFamily="34" charset="0"/>
              </a:rPr>
              <a:t> Flow Diagram</a:t>
            </a:r>
          </a:p>
        </p:txBody>
      </p:sp>
      <p:pic>
        <p:nvPicPr>
          <p:cNvPr id="3" name="Picture 2">
            <a:extLst>
              <a:ext uri="{FF2B5EF4-FFF2-40B4-BE49-F238E27FC236}">
                <a16:creationId xmlns:a16="http://schemas.microsoft.com/office/drawing/2014/main" id="{2E3EE8C9-0497-BCFC-4303-F3280C230970}"/>
              </a:ext>
            </a:extLst>
          </p:cNvPr>
          <p:cNvPicPr>
            <a:picLocks noChangeAspect="1"/>
          </p:cNvPicPr>
          <p:nvPr/>
        </p:nvPicPr>
        <p:blipFill>
          <a:blip r:embed="rId2"/>
          <a:stretch>
            <a:fillRect/>
          </a:stretch>
        </p:blipFill>
        <p:spPr>
          <a:xfrm>
            <a:off x="9582686" y="0"/>
            <a:ext cx="2609314" cy="1505843"/>
          </a:xfrm>
          <a:prstGeom prst="rect">
            <a:avLst/>
          </a:prstGeom>
        </p:spPr>
      </p:pic>
      <p:pic>
        <p:nvPicPr>
          <p:cNvPr id="4" name="Picture 3">
            <a:extLst>
              <a:ext uri="{FF2B5EF4-FFF2-40B4-BE49-F238E27FC236}">
                <a16:creationId xmlns:a16="http://schemas.microsoft.com/office/drawing/2014/main" id="{BAEE9B6E-6279-2EAD-F325-5BCF5E7FF999}"/>
              </a:ext>
            </a:extLst>
          </p:cNvPr>
          <p:cNvPicPr>
            <a:picLocks noChangeAspect="1"/>
          </p:cNvPicPr>
          <p:nvPr/>
        </p:nvPicPr>
        <p:blipFill>
          <a:blip r:embed="rId3"/>
          <a:stretch>
            <a:fillRect/>
          </a:stretch>
        </p:blipFill>
        <p:spPr>
          <a:xfrm>
            <a:off x="1460727" y="2055813"/>
            <a:ext cx="9893073" cy="4447608"/>
          </a:xfrm>
          <a:prstGeom prst="rect">
            <a:avLst/>
          </a:prstGeom>
        </p:spPr>
      </p:pic>
    </p:spTree>
    <p:extLst>
      <p:ext uri="{BB962C8B-B14F-4D97-AF65-F5344CB8AC3E}">
        <p14:creationId xmlns:p14="http://schemas.microsoft.com/office/powerpoint/2010/main" val="6300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E2D01-D3B8-4170-BB08-A8C5F4B10847}"/>
              </a:ext>
            </a:extLst>
          </p:cNvPr>
          <p:cNvSpPr>
            <a:spLocks noGrp="1"/>
          </p:cNvSpPr>
          <p:nvPr>
            <p:ph type="title"/>
          </p:nvPr>
        </p:nvSpPr>
        <p:spPr>
          <a:xfrm>
            <a:off x="0" y="365125"/>
            <a:ext cx="11353800" cy="1325563"/>
          </a:xfrm>
          <a:solidFill>
            <a:srgbClr val="CCECFF"/>
          </a:solidFill>
        </p:spPr>
        <p:txBody>
          <a:bodyPr>
            <a:normAutofit/>
          </a:bodyPr>
          <a:lstStyle/>
          <a:p>
            <a:r>
              <a:rPr lang="en-US" sz="2400" b="1" dirty="0">
                <a:latin typeface="Arial Black" panose="020B0A04020102020204" pitchFamily="34" charset="0"/>
              </a:rPr>
              <a:t>Communication Between model, view, controller</a:t>
            </a:r>
            <a:endParaRPr lang="en-IN" sz="2400" b="1" dirty="0">
              <a:latin typeface="Arial Black" panose="020B0A04020102020204" pitchFamily="34" charset="0"/>
            </a:endParaRPr>
          </a:p>
        </p:txBody>
      </p:sp>
      <p:pic>
        <p:nvPicPr>
          <p:cNvPr id="3" name="Picture 2">
            <a:extLst>
              <a:ext uri="{FF2B5EF4-FFF2-40B4-BE49-F238E27FC236}">
                <a16:creationId xmlns:a16="http://schemas.microsoft.com/office/drawing/2014/main" id="{F5936BCA-F0C1-E77A-8D54-AC8ACBDB15AC}"/>
              </a:ext>
            </a:extLst>
          </p:cNvPr>
          <p:cNvPicPr>
            <a:picLocks noChangeAspect="1"/>
          </p:cNvPicPr>
          <p:nvPr/>
        </p:nvPicPr>
        <p:blipFill>
          <a:blip r:embed="rId2"/>
          <a:stretch>
            <a:fillRect/>
          </a:stretch>
        </p:blipFill>
        <p:spPr>
          <a:xfrm>
            <a:off x="9582686" y="0"/>
            <a:ext cx="2609314" cy="1505843"/>
          </a:xfrm>
          <a:prstGeom prst="rect">
            <a:avLst/>
          </a:prstGeom>
        </p:spPr>
      </p:pic>
      <p:pic>
        <p:nvPicPr>
          <p:cNvPr id="4" name="Picture 3">
            <a:extLst>
              <a:ext uri="{FF2B5EF4-FFF2-40B4-BE49-F238E27FC236}">
                <a16:creationId xmlns:a16="http://schemas.microsoft.com/office/drawing/2014/main" id="{7C467CA5-E575-0F92-E176-98C737E4FA33}"/>
              </a:ext>
            </a:extLst>
          </p:cNvPr>
          <p:cNvPicPr>
            <a:picLocks noChangeAspect="1"/>
          </p:cNvPicPr>
          <p:nvPr/>
        </p:nvPicPr>
        <p:blipFill>
          <a:blip r:embed="rId3"/>
          <a:stretch>
            <a:fillRect/>
          </a:stretch>
        </p:blipFill>
        <p:spPr>
          <a:xfrm>
            <a:off x="833216" y="1783882"/>
            <a:ext cx="9915967" cy="4987032"/>
          </a:xfrm>
          <a:prstGeom prst="rect">
            <a:avLst/>
          </a:prstGeom>
        </p:spPr>
      </p:pic>
    </p:spTree>
    <p:extLst>
      <p:ext uri="{BB962C8B-B14F-4D97-AF65-F5344CB8AC3E}">
        <p14:creationId xmlns:p14="http://schemas.microsoft.com/office/powerpoint/2010/main" val="4062353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38BF5-D9B6-8844-3306-155CEA706196}"/>
              </a:ext>
            </a:extLst>
          </p:cNvPr>
          <p:cNvSpPr>
            <a:spLocks noGrp="1"/>
          </p:cNvSpPr>
          <p:nvPr>
            <p:ph type="title"/>
          </p:nvPr>
        </p:nvSpPr>
        <p:spPr>
          <a:xfrm>
            <a:off x="0" y="408668"/>
            <a:ext cx="10515600" cy="1325563"/>
          </a:xfrm>
          <a:solidFill>
            <a:srgbClr val="CCECFF"/>
          </a:solidFill>
        </p:spPr>
        <p:txBody>
          <a:bodyPr>
            <a:normAutofit/>
          </a:bodyPr>
          <a:lstStyle/>
          <a:p>
            <a:r>
              <a:rPr lang="en-IN" sz="3200" b="1" dirty="0">
                <a:latin typeface="Arial Black" panose="020B0A04020102020204" pitchFamily="34" charset="0"/>
              </a:rPr>
              <a:t>communication between components</a:t>
            </a:r>
          </a:p>
        </p:txBody>
      </p:sp>
      <p:pic>
        <p:nvPicPr>
          <p:cNvPr id="3" name="Picture 2">
            <a:extLst>
              <a:ext uri="{FF2B5EF4-FFF2-40B4-BE49-F238E27FC236}">
                <a16:creationId xmlns:a16="http://schemas.microsoft.com/office/drawing/2014/main" id="{50814132-C525-3BCE-B656-35D829AB8349}"/>
              </a:ext>
            </a:extLst>
          </p:cNvPr>
          <p:cNvPicPr>
            <a:picLocks noChangeAspect="1"/>
          </p:cNvPicPr>
          <p:nvPr/>
        </p:nvPicPr>
        <p:blipFill>
          <a:blip r:embed="rId2"/>
          <a:stretch>
            <a:fillRect/>
          </a:stretch>
        </p:blipFill>
        <p:spPr>
          <a:xfrm>
            <a:off x="9582686" y="0"/>
            <a:ext cx="2609314" cy="1505843"/>
          </a:xfrm>
          <a:prstGeom prst="rect">
            <a:avLst/>
          </a:prstGeom>
        </p:spPr>
      </p:pic>
      <p:pic>
        <p:nvPicPr>
          <p:cNvPr id="4" name="Picture 3">
            <a:extLst>
              <a:ext uri="{FF2B5EF4-FFF2-40B4-BE49-F238E27FC236}">
                <a16:creationId xmlns:a16="http://schemas.microsoft.com/office/drawing/2014/main" id="{20F980EA-BD4F-9F83-7E48-0577739B3428}"/>
              </a:ext>
            </a:extLst>
          </p:cNvPr>
          <p:cNvPicPr>
            <a:picLocks noChangeAspect="1"/>
          </p:cNvPicPr>
          <p:nvPr/>
        </p:nvPicPr>
        <p:blipFill>
          <a:blip r:embed="rId3"/>
          <a:stretch>
            <a:fillRect/>
          </a:stretch>
        </p:blipFill>
        <p:spPr>
          <a:xfrm>
            <a:off x="653143" y="2066698"/>
            <a:ext cx="10515600" cy="4715101"/>
          </a:xfrm>
          <a:prstGeom prst="rect">
            <a:avLst/>
          </a:prstGeom>
        </p:spPr>
      </p:pic>
    </p:spTree>
    <p:extLst>
      <p:ext uri="{BB962C8B-B14F-4D97-AF65-F5344CB8AC3E}">
        <p14:creationId xmlns:p14="http://schemas.microsoft.com/office/powerpoint/2010/main" val="2086029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4D8CC-2D99-B11A-C96B-13CB6178FBC3}"/>
              </a:ext>
            </a:extLst>
          </p:cNvPr>
          <p:cNvSpPr>
            <a:spLocks noGrp="1"/>
          </p:cNvSpPr>
          <p:nvPr>
            <p:ph type="title"/>
          </p:nvPr>
        </p:nvSpPr>
        <p:spPr>
          <a:xfrm>
            <a:off x="0" y="365125"/>
            <a:ext cx="11353800" cy="1325563"/>
          </a:xfrm>
          <a:solidFill>
            <a:srgbClr val="CCECFF"/>
          </a:solidFill>
        </p:spPr>
        <p:txBody>
          <a:bodyPr/>
          <a:lstStyle/>
          <a:p>
            <a:r>
              <a:rPr lang="en-IN" b="1" dirty="0">
                <a:latin typeface="Arial Black" panose="020B0A04020102020204" pitchFamily="34" charset="0"/>
              </a:rPr>
              <a:t>Future Work</a:t>
            </a:r>
          </a:p>
        </p:txBody>
      </p:sp>
      <p:sp>
        <p:nvSpPr>
          <p:cNvPr id="3" name="TextBox 2">
            <a:extLst>
              <a:ext uri="{FF2B5EF4-FFF2-40B4-BE49-F238E27FC236}">
                <a16:creationId xmlns:a16="http://schemas.microsoft.com/office/drawing/2014/main" id="{61EC2D9F-422B-6782-3203-E827B89A9143}"/>
              </a:ext>
            </a:extLst>
          </p:cNvPr>
          <p:cNvSpPr txBox="1"/>
          <p:nvPr/>
        </p:nvSpPr>
        <p:spPr>
          <a:xfrm>
            <a:off x="1121228" y="2244950"/>
            <a:ext cx="10047515" cy="445795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In future we want to add some coding exams like </a:t>
            </a:r>
            <a:r>
              <a:rPr lang="en-US" sz="2400" dirty="0" err="1">
                <a:latin typeface="Times New Roman" panose="02020603050405020304" pitchFamily="18" charset="0"/>
                <a:cs typeface="Times New Roman" panose="02020603050405020304" pitchFamily="18" charset="0"/>
              </a:rPr>
              <a:t>Gfg</a:t>
            </a:r>
            <a:r>
              <a:rPr lang="en-US" sz="2400" dirty="0">
                <a:latin typeface="Times New Roman" panose="02020603050405020304" pitchFamily="18" charset="0"/>
                <a:cs typeface="Times New Roman" panose="02020603050405020304" pitchFamily="18" charset="0"/>
              </a:rPr>
              <a:t>, Hacker Rank coding       Platform.</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Facilitating communication between users, by allowing users to launch mobile apps to communicate with customer care, or send messages to service center and avail free information related to quizzes and its related technologies and issues as well.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Admin also can make some quizzes as paid so we are going to add a payment gateway also in the existing system.</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74D6248-C65F-7E47-541C-7CBEE1D86D2A}"/>
              </a:ext>
            </a:extLst>
          </p:cNvPr>
          <p:cNvPicPr>
            <a:picLocks noChangeAspect="1"/>
          </p:cNvPicPr>
          <p:nvPr/>
        </p:nvPicPr>
        <p:blipFill>
          <a:blip r:embed="rId2"/>
          <a:stretch>
            <a:fillRect/>
          </a:stretch>
        </p:blipFill>
        <p:spPr>
          <a:xfrm>
            <a:off x="9582686" y="0"/>
            <a:ext cx="2609314" cy="1505843"/>
          </a:xfrm>
          <a:prstGeom prst="rect">
            <a:avLst/>
          </a:prstGeom>
        </p:spPr>
      </p:pic>
    </p:spTree>
    <p:extLst>
      <p:ext uri="{BB962C8B-B14F-4D97-AF65-F5344CB8AC3E}">
        <p14:creationId xmlns:p14="http://schemas.microsoft.com/office/powerpoint/2010/main" val="2996036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15DBDD-2CC8-BAD8-13B4-B5B4EBA83DB5}"/>
              </a:ext>
            </a:extLst>
          </p:cNvPr>
          <p:cNvSpPr>
            <a:spLocks noGrp="1"/>
          </p:cNvSpPr>
          <p:nvPr>
            <p:ph type="title"/>
          </p:nvPr>
        </p:nvSpPr>
        <p:spPr>
          <a:xfrm>
            <a:off x="38099" y="305126"/>
            <a:ext cx="12153901" cy="1219200"/>
          </a:xfrm>
          <a:solidFill>
            <a:srgbClr val="CCECFF"/>
          </a:solidFill>
          <a:ln w="12700">
            <a:solidFill>
              <a:schemeClr val="bg1"/>
            </a:solidFill>
          </a:ln>
          <a:effectLst>
            <a:outerShdw blurRad="107950" dist="12700" dir="5400000" algn="ctr">
              <a:srgbClr val="000000"/>
            </a:outerShdw>
            <a:reflection blurRad="6350" stA="52000" endA="300" endPos="35000" dir="5400000" sy="-100000" algn="bl" rotWithShape="0"/>
          </a:effectLst>
        </p:spPr>
        <p:txBody>
          <a:bodyPr>
            <a:normAutofit/>
          </a:bodyPr>
          <a:lstStyle/>
          <a:p>
            <a:r>
              <a:rPr lang="en-IN" sz="4400" dirty="0">
                <a:latin typeface="Arial Black" panose="020B0A04020102020204" pitchFamily="34" charset="0"/>
              </a:rPr>
              <a:t>   Contents:</a:t>
            </a:r>
          </a:p>
        </p:txBody>
      </p:sp>
      <p:graphicFrame>
        <p:nvGraphicFramePr>
          <p:cNvPr id="17" name="Content Placeholder 5">
            <a:extLst>
              <a:ext uri="{FF2B5EF4-FFF2-40B4-BE49-F238E27FC236}">
                <a16:creationId xmlns:a16="http://schemas.microsoft.com/office/drawing/2014/main" id="{9F5DF5FF-287E-2902-56AC-ACE0AB5A8CF8}"/>
              </a:ext>
            </a:extLst>
          </p:cNvPr>
          <p:cNvGraphicFramePr>
            <a:graphicFrameLocks noGrp="1"/>
          </p:cNvGraphicFramePr>
          <p:nvPr>
            <p:ph idx="1"/>
            <p:extLst>
              <p:ext uri="{D42A27DB-BD31-4B8C-83A1-F6EECF244321}">
                <p14:modId xmlns:p14="http://schemas.microsoft.com/office/powerpoint/2010/main" val="2048985119"/>
              </p:ext>
            </p:extLst>
          </p:nvPr>
        </p:nvGraphicFramePr>
        <p:xfrm>
          <a:off x="783771" y="2220686"/>
          <a:ext cx="8697685" cy="4190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A logo for a university&#10;&#10;Description automatically generated">
            <a:extLst>
              <a:ext uri="{FF2B5EF4-FFF2-40B4-BE49-F238E27FC236}">
                <a16:creationId xmlns:a16="http://schemas.microsoft.com/office/drawing/2014/main" id="{7807EFB9-DA55-83D0-AA9A-B763B6B1C2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80882" y="0"/>
            <a:ext cx="2611118" cy="1399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135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0F4DA3-256A-A4F1-1815-7373909ACA58}"/>
              </a:ext>
            </a:extLst>
          </p:cNvPr>
          <p:cNvSpPr>
            <a:spLocks noGrp="1"/>
          </p:cNvSpPr>
          <p:nvPr>
            <p:ph idx="1"/>
          </p:nvPr>
        </p:nvSpPr>
        <p:spPr>
          <a:xfrm>
            <a:off x="0" y="2000249"/>
            <a:ext cx="12192000" cy="2085975"/>
          </a:xfrm>
          <a:solidFill>
            <a:srgbClr val="0070C0"/>
          </a:solidFill>
          <a:ln>
            <a:solidFill>
              <a:srgbClr val="00B0F0"/>
            </a:solidFill>
          </a:ln>
          <a:effectLst>
            <a:glow rad="63500">
              <a:schemeClr val="accent5">
                <a:satMod val="175000"/>
                <a:alpha val="40000"/>
              </a:schemeClr>
            </a:glow>
            <a:outerShdw blurRad="50800" dist="38100" dir="16200000" rotWithShape="0">
              <a:prstClr val="black">
                <a:alpha val="40000"/>
              </a:prstClr>
            </a:outerShdw>
            <a:reflection blurRad="6350" stA="52000" endA="300" endPos="35000" dir="5400000" sy="-100000" algn="bl" rotWithShape="0"/>
          </a:effectLst>
        </p:spPr>
        <p:txBody>
          <a:bodyPr>
            <a:normAutofit/>
          </a:bodyPr>
          <a:lstStyle/>
          <a:p>
            <a:pPr marL="0" indent="0" algn="ctr">
              <a:buNone/>
            </a:pPr>
            <a:r>
              <a:rPr lang="en-US" sz="13800" dirty="0">
                <a:solidFill>
                  <a:schemeClr val="bg1"/>
                </a:solidFill>
                <a:latin typeface="Algerian" panose="04020705040A02060702" pitchFamily="82" charset="0"/>
              </a:rPr>
              <a:t>THANK YOU</a:t>
            </a:r>
            <a:endParaRPr lang="en-IN" sz="13800" dirty="0">
              <a:solidFill>
                <a:schemeClr val="bg1"/>
              </a:solidFill>
              <a:latin typeface="Algerian" panose="04020705040A02060702" pitchFamily="82" charset="0"/>
            </a:endParaRPr>
          </a:p>
        </p:txBody>
      </p:sp>
      <p:pic>
        <p:nvPicPr>
          <p:cNvPr id="4" name="Picture 2">
            <a:extLst>
              <a:ext uri="{FF2B5EF4-FFF2-40B4-BE49-F238E27FC236}">
                <a16:creationId xmlns:a16="http://schemas.microsoft.com/office/drawing/2014/main" id="{C2ECAACA-16C1-B60B-4032-5C38B084F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0882" y="0"/>
            <a:ext cx="2611118" cy="1399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179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533BE-4A80-36E7-6913-2C06860BC598}"/>
              </a:ext>
            </a:extLst>
          </p:cNvPr>
          <p:cNvSpPr>
            <a:spLocks noGrp="1"/>
          </p:cNvSpPr>
          <p:nvPr>
            <p:ph type="title"/>
          </p:nvPr>
        </p:nvSpPr>
        <p:spPr>
          <a:xfrm>
            <a:off x="0" y="365126"/>
            <a:ext cx="12192000" cy="1187450"/>
          </a:xfrm>
          <a:solidFill>
            <a:srgbClr val="CCECFF"/>
          </a:solidFill>
          <a:ln w="12700">
            <a:solidFill>
              <a:schemeClr val="bg1"/>
            </a:solidFill>
          </a:ln>
          <a:effectLst>
            <a:outerShdw blurRad="50800" dist="38100" dir="5400000" algn="t" rotWithShape="0">
              <a:prstClr val="black">
                <a:alpha val="40000"/>
              </a:prstClr>
            </a:outerShdw>
            <a:reflection blurRad="6350" stA="52000" endA="300" endPos="35000" dir="5400000" sy="-100000" algn="bl" rotWithShape="0"/>
          </a:effectLst>
        </p:spPr>
        <p:txBody>
          <a:bodyPr/>
          <a:lstStyle/>
          <a:p>
            <a:r>
              <a:rPr lang="en-IN" sz="4000" dirty="0">
                <a:latin typeface="Arial Black" panose="020B0A04020102020204" pitchFamily="34" charset="0"/>
              </a:rPr>
              <a:t>Introduction to quiz Application</a:t>
            </a:r>
          </a:p>
        </p:txBody>
      </p:sp>
      <p:sp>
        <p:nvSpPr>
          <p:cNvPr id="3" name="Content Placeholder 2">
            <a:extLst>
              <a:ext uri="{FF2B5EF4-FFF2-40B4-BE49-F238E27FC236}">
                <a16:creationId xmlns:a16="http://schemas.microsoft.com/office/drawing/2014/main" id="{0DD57C99-A563-19E4-F54E-D36B55BE6236}"/>
              </a:ext>
            </a:extLst>
          </p:cNvPr>
          <p:cNvSpPr>
            <a:spLocks noGrp="1"/>
          </p:cNvSpPr>
          <p:nvPr>
            <p:ph idx="1"/>
          </p:nvPr>
        </p:nvSpPr>
        <p:spPr>
          <a:xfrm>
            <a:off x="264160" y="1917702"/>
            <a:ext cx="11089640" cy="5204458"/>
          </a:xfrm>
        </p:spPr>
        <p:txBody>
          <a:bodyPr>
            <a:noAutofit/>
          </a:bodyPr>
          <a:lstStyle/>
          <a:p>
            <a:pPr algn="just">
              <a:lnSpc>
                <a:spcPct val="10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This Quiz application provide a great platform for practice and solving query by taking feedback from the user, which is having a great user interface.</a:t>
            </a:r>
          </a:p>
          <a:p>
            <a:pPr algn="just">
              <a:lnSpc>
                <a:spcPct val="10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proposed work in this field are available on internet in huge amount like; many application are available for playing quizzes online and query solving of the users</a:t>
            </a:r>
          </a:p>
          <a:p>
            <a:pPr algn="just">
              <a:lnSpc>
                <a:spcPct val="10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These application provide a large varieties of questions.</a:t>
            </a:r>
          </a:p>
          <a:p>
            <a:pPr algn="just">
              <a:lnSpc>
                <a:spcPct val="10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These application provides question and answer for quiz , query box for query solving.</a:t>
            </a:r>
          </a:p>
        </p:txBody>
      </p:sp>
      <p:pic>
        <p:nvPicPr>
          <p:cNvPr id="4" name="Picture 2">
            <a:extLst>
              <a:ext uri="{FF2B5EF4-FFF2-40B4-BE49-F238E27FC236}">
                <a16:creationId xmlns:a16="http://schemas.microsoft.com/office/drawing/2014/main" id="{D7BE240A-8332-A697-646B-081B0D628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0882" y="0"/>
            <a:ext cx="2611118" cy="1399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033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E61D94-B3FB-5678-E6FA-499675AD3F52}"/>
              </a:ext>
            </a:extLst>
          </p:cNvPr>
          <p:cNvSpPr>
            <a:spLocks noGrp="1"/>
          </p:cNvSpPr>
          <p:nvPr>
            <p:ph type="title"/>
          </p:nvPr>
        </p:nvSpPr>
        <p:spPr>
          <a:xfrm>
            <a:off x="0" y="365125"/>
            <a:ext cx="12192000" cy="1325563"/>
          </a:xfrm>
          <a:solidFill>
            <a:srgbClr val="CCECFF"/>
          </a:solidFill>
          <a:ln>
            <a:solidFill>
              <a:schemeClr val="bg1"/>
            </a:solidFill>
          </a:ln>
          <a:effectLst>
            <a:outerShdw blurRad="50800" dist="38100" dir="5400000" algn="t" rotWithShape="0">
              <a:prstClr val="black">
                <a:alpha val="40000"/>
              </a:prstClr>
            </a:outerShdw>
          </a:effectLst>
        </p:spPr>
        <p:txBody>
          <a:bodyPr/>
          <a:lstStyle/>
          <a:p>
            <a:r>
              <a:rPr lang="en-IN" b="1" dirty="0">
                <a:latin typeface="Arial Black" panose="020B0A04020102020204" pitchFamily="34" charset="0"/>
              </a:rPr>
              <a:t>     Problem Statement:</a:t>
            </a:r>
          </a:p>
        </p:txBody>
      </p:sp>
      <p:sp>
        <p:nvSpPr>
          <p:cNvPr id="6" name="Content Placeholder 5">
            <a:extLst>
              <a:ext uri="{FF2B5EF4-FFF2-40B4-BE49-F238E27FC236}">
                <a16:creationId xmlns:a16="http://schemas.microsoft.com/office/drawing/2014/main" id="{8CDB710A-CC06-C608-5A8C-7CF21F6FC662}"/>
              </a:ext>
            </a:extLst>
          </p:cNvPr>
          <p:cNvSpPr>
            <a:spLocks noGrp="1"/>
          </p:cNvSpPr>
          <p:nvPr>
            <p:ph idx="1"/>
          </p:nvPr>
        </p:nvSpPr>
        <p:spPr>
          <a:xfrm>
            <a:off x="952500" y="1889760"/>
            <a:ext cx="10558780" cy="4603115"/>
          </a:xfrm>
        </p:spPr>
        <p:txBody>
          <a:bodyPr>
            <a:normAutofit/>
          </a:bodyPr>
          <a:lstStyle/>
          <a:p>
            <a:pPr algn="just">
              <a:buFont typeface="Wingdings" panose="05000000000000000000" pitchFamily="2" charset="2"/>
              <a:buChar char="Ø"/>
            </a:pPr>
            <a:r>
              <a:rPr lang="en-IN" b="1" i="0" dirty="0">
                <a:effectLst/>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T</a:t>
            </a:r>
            <a:r>
              <a:rPr lang="en-IN" b="1" i="0" dirty="0">
                <a:effectLst/>
                <a:latin typeface="Times New Roman" panose="02020603050405020304" pitchFamily="18" charset="0"/>
                <a:cs typeface="Times New Roman" panose="02020603050405020304" pitchFamily="18" charset="0"/>
              </a:rPr>
              <a:t>o develop an application for the users in which a user can attempt any number of quizzes related to his/her choice as well as it includes for admin to create and </a:t>
            </a:r>
            <a:r>
              <a:rPr lang="en-IN" b="1" dirty="0">
                <a:latin typeface="Times New Roman" panose="02020603050405020304" pitchFamily="18" charset="0"/>
                <a:cs typeface="Times New Roman" panose="02020603050405020304" pitchFamily="18" charset="0"/>
              </a:rPr>
              <a:t>modify </a:t>
            </a:r>
            <a:r>
              <a:rPr lang="en-IN" b="1" i="0" dirty="0">
                <a:effectLst/>
                <a:latin typeface="Times New Roman" panose="02020603050405020304" pitchFamily="18" charset="0"/>
                <a:cs typeface="Times New Roman" panose="02020603050405020304" pitchFamily="18" charset="0"/>
              </a:rPr>
              <a:t>quizzes and profiles.</a:t>
            </a:r>
          </a:p>
          <a:p>
            <a:pPr algn="just">
              <a:buFont typeface="Wingdings" panose="05000000000000000000" pitchFamily="2" charset="2"/>
              <a:buChar char="Ø"/>
            </a:pPr>
            <a:endParaRPr lang="en-IN"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The application uses the technology that is Java Core, JSP, Servlet, MySQL.</a:t>
            </a:r>
          </a:p>
          <a:p>
            <a:pPr algn="just">
              <a:buFont typeface="Wingdings" panose="05000000000000000000" pitchFamily="2" charset="2"/>
              <a:buChar char="Ø"/>
            </a:pPr>
            <a:endParaRPr lang="en-IN" b="1"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b="1" i="0" dirty="0">
              <a:effectLst/>
              <a:latin typeface="Söhne"/>
            </a:endParaRPr>
          </a:p>
          <a:p>
            <a:pPr algn="just">
              <a:buFont typeface="Wingdings" panose="05000000000000000000" pitchFamily="2" charset="2"/>
              <a:buChar char="Ø"/>
            </a:pPr>
            <a:endParaRPr lang="en-IN" dirty="0"/>
          </a:p>
        </p:txBody>
      </p:sp>
      <p:pic>
        <p:nvPicPr>
          <p:cNvPr id="7" name="Picture 2">
            <a:extLst>
              <a:ext uri="{FF2B5EF4-FFF2-40B4-BE49-F238E27FC236}">
                <a16:creationId xmlns:a16="http://schemas.microsoft.com/office/drawing/2014/main" id="{A1D57BCA-3121-BB9D-9719-5DAE48CE8C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0882" y="0"/>
            <a:ext cx="2611118" cy="139916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5831ACE-FB09-7F29-9A2C-3FEEDE2A4BB4}"/>
              </a:ext>
            </a:extLst>
          </p:cNvPr>
          <p:cNvPicPr>
            <a:picLocks noChangeAspect="1"/>
          </p:cNvPicPr>
          <p:nvPr/>
        </p:nvPicPr>
        <p:blipFill>
          <a:blip r:embed="rId3"/>
          <a:stretch>
            <a:fillRect/>
          </a:stretch>
        </p:blipFill>
        <p:spPr>
          <a:xfrm>
            <a:off x="9582686" y="-2163"/>
            <a:ext cx="2609314" cy="1505843"/>
          </a:xfrm>
          <a:prstGeom prst="rect">
            <a:avLst/>
          </a:prstGeom>
        </p:spPr>
      </p:pic>
    </p:spTree>
    <p:extLst>
      <p:ext uri="{BB962C8B-B14F-4D97-AF65-F5344CB8AC3E}">
        <p14:creationId xmlns:p14="http://schemas.microsoft.com/office/powerpoint/2010/main" val="2686345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FD7D-818E-D6CE-4926-A73308F65227}"/>
              </a:ext>
            </a:extLst>
          </p:cNvPr>
          <p:cNvSpPr>
            <a:spLocks noGrp="1"/>
          </p:cNvSpPr>
          <p:nvPr>
            <p:ph type="title"/>
          </p:nvPr>
        </p:nvSpPr>
        <p:spPr>
          <a:xfrm>
            <a:off x="0" y="365125"/>
            <a:ext cx="12192000" cy="1325563"/>
          </a:xfrm>
          <a:solidFill>
            <a:srgbClr val="CCECFF"/>
          </a:solidFill>
          <a:ln w="12700">
            <a:solidFill>
              <a:schemeClr val="bg1"/>
            </a:solidFill>
          </a:ln>
          <a:effectLst>
            <a:outerShdw blurRad="50800" dist="38100" dir="5400000" algn="t" rotWithShape="0">
              <a:prstClr val="black">
                <a:alpha val="40000"/>
              </a:prstClr>
            </a:outerShdw>
          </a:effectLst>
        </p:spPr>
        <p:txBody>
          <a:bodyPr>
            <a:normAutofit fontScale="90000"/>
          </a:bodyPr>
          <a:lstStyle/>
          <a:p>
            <a:r>
              <a:rPr lang="en-IN" sz="3800" dirty="0">
                <a:latin typeface="Arial Black" panose="020B0A04020102020204" pitchFamily="34" charset="0"/>
              </a:rPr>
              <a:t>    </a:t>
            </a:r>
            <a:br>
              <a:rPr lang="en-IN" sz="3800" dirty="0">
                <a:latin typeface="Arial Black" panose="020B0A04020102020204" pitchFamily="34" charset="0"/>
              </a:rPr>
            </a:br>
            <a:r>
              <a:rPr lang="en-US" sz="4000" b="1" i="0" dirty="0">
                <a:latin typeface="Arial Black" panose="020B0A04020102020204" pitchFamily="34" charset="0"/>
                <a:ea typeface="Calibri" panose="020F0502020204030204" pitchFamily="34" charset="0"/>
                <a:cs typeface="Calibri" panose="020F0502020204030204" pitchFamily="34" charset="0"/>
              </a:rPr>
              <a:t>Features of Exam Quiz Application</a:t>
            </a:r>
            <a:br>
              <a:rPr lang="en-US" sz="4000" b="1" i="0" dirty="0">
                <a:solidFill>
                  <a:schemeClr val="bg1"/>
                </a:solidFill>
                <a:latin typeface="Calibri" panose="020F0502020204030204" pitchFamily="34" charset="0"/>
                <a:ea typeface="Calibri" panose="020F0502020204030204" pitchFamily="34" charset="0"/>
                <a:cs typeface="Calibri" panose="020F0502020204030204" pitchFamily="34" charset="0"/>
              </a:rPr>
            </a:br>
            <a:endParaRPr lang="en-IN" sz="3800" dirty="0">
              <a:latin typeface="Arial Black" panose="020B0A04020102020204" pitchFamily="34" charset="0"/>
            </a:endParaRPr>
          </a:p>
        </p:txBody>
      </p:sp>
      <p:pic>
        <p:nvPicPr>
          <p:cNvPr id="21" name="Picture 2">
            <a:extLst>
              <a:ext uri="{FF2B5EF4-FFF2-40B4-BE49-F238E27FC236}">
                <a16:creationId xmlns:a16="http://schemas.microsoft.com/office/drawing/2014/main" id="{60A4AEF2-DF7A-D59C-0BFD-A946D3D28C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0882" y="0"/>
            <a:ext cx="2611118" cy="13991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a:extLst>
              <a:ext uri="{FF2B5EF4-FFF2-40B4-BE49-F238E27FC236}">
                <a16:creationId xmlns:a16="http://schemas.microsoft.com/office/drawing/2014/main" id="{586C0CDA-1E64-7823-B168-DCA4C5B9DFE1}"/>
              </a:ext>
            </a:extLst>
          </p:cNvPr>
          <p:cNvGraphicFramePr/>
          <p:nvPr>
            <p:extLst>
              <p:ext uri="{D42A27DB-BD31-4B8C-83A1-F6EECF244321}">
                <p14:modId xmlns:p14="http://schemas.microsoft.com/office/powerpoint/2010/main" val="1366931689"/>
              </p:ext>
            </p:extLst>
          </p:nvPr>
        </p:nvGraphicFramePr>
        <p:xfrm>
          <a:off x="2692400" y="2255520"/>
          <a:ext cx="6807200" cy="4100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3521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C529-7966-5703-DDDD-B10CEC8421A7}"/>
              </a:ext>
            </a:extLst>
          </p:cNvPr>
          <p:cNvSpPr>
            <a:spLocks noGrp="1"/>
          </p:cNvSpPr>
          <p:nvPr>
            <p:ph type="title"/>
          </p:nvPr>
        </p:nvSpPr>
        <p:spPr>
          <a:xfrm>
            <a:off x="0" y="288485"/>
            <a:ext cx="11353800" cy="1402203"/>
          </a:xfrm>
          <a:solidFill>
            <a:srgbClr val="CCECFF"/>
          </a:solidFill>
        </p:spPr>
        <p:txBody>
          <a:bodyPr>
            <a:normAutofit/>
          </a:bodyPr>
          <a:lstStyle/>
          <a:p>
            <a:r>
              <a:rPr lang="en-US" sz="3600" b="1" i="0" dirty="0">
                <a:ln w="9525">
                  <a:solidFill>
                    <a:schemeClr val="bg1"/>
                  </a:solidFill>
                  <a:prstDash val="solid"/>
                </a:ln>
                <a:latin typeface="Arial Black" panose="020B0A04020102020204" pitchFamily="34" charset="0"/>
                <a:ea typeface="Calibri" panose="020F0502020204030204" pitchFamily="34" charset="0"/>
                <a:cs typeface="Calibri" panose="020F0502020204030204" pitchFamily="34" charset="0"/>
              </a:rPr>
              <a:t>Features of Exam Quiz Application</a:t>
            </a:r>
            <a:endParaRPr lang="en-IN" sz="3600" b="1" dirty="0">
              <a:ln w="9525">
                <a:solidFill>
                  <a:schemeClr val="bg1"/>
                </a:solidFill>
                <a:prstDash val="solid"/>
              </a:ln>
            </a:endParaRPr>
          </a:p>
        </p:txBody>
      </p:sp>
      <p:pic>
        <p:nvPicPr>
          <p:cNvPr id="3" name="Picture 2">
            <a:extLst>
              <a:ext uri="{FF2B5EF4-FFF2-40B4-BE49-F238E27FC236}">
                <a16:creationId xmlns:a16="http://schemas.microsoft.com/office/drawing/2014/main" id="{DAA1CB75-3CBB-FFA4-63C8-5C05E795C501}"/>
              </a:ext>
            </a:extLst>
          </p:cNvPr>
          <p:cNvPicPr>
            <a:picLocks noChangeAspect="1"/>
          </p:cNvPicPr>
          <p:nvPr/>
        </p:nvPicPr>
        <p:blipFill>
          <a:blip r:embed="rId2"/>
          <a:stretch>
            <a:fillRect/>
          </a:stretch>
        </p:blipFill>
        <p:spPr>
          <a:xfrm>
            <a:off x="9582686" y="0"/>
            <a:ext cx="2609314" cy="1402202"/>
          </a:xfrm>
          <a:prstGeom prst="rect">
            <a:avLst/>
          </a:prstGeom>
        </p:spPr>
      </p:pic>
      <p:sp>
        <p:nvSpPr>
          <p:cNvPr id="4" name="TextBox 3">
            <a:extLst>
              <a:ext uri="{FF2B5EF4-FFF2-40B4-BE49-F238E27FC236}">
                <a16:creationId xmlns:a16="http://schemas.microsoft.com/office/drawing/2014/main" id="{DFBA5879-1B42-EF84-6E69-47A5E2D1BDC8}"/>
              </a:ext>
            </a:extLst>
          </p:cNvPr>
          <p:cNvSpPr txBox="1"/>
          <p:nvPr/>
        </p:nvSpPr>
        <p:spPr>
          <a:xfrm>
            <a:off x="794658" y="2242458"/>
            <a:ext cx="9514113" cy="6863417"/>
          </a:xfrm>
          <a:prstGeom prst="rect">
            <a:avLst/>
          </a:prstGeom>
          <a:noFill/>
        </p:spPr>
        <p:txBody>
          <a:bodyPr wrap="square" rtlCol="0">
            <a:spAutoFit/>
          </a:bodyPr>
          <a:lstStyle/>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User Authentication:  </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Secure login with hashed passwords for educators and students.</a:t>
            </a:r>
          </a:p>
          <a:p>
            <a:pPr algn="just"/>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Role-based access control to manage permissions.</a:t>
            </a:r>
          </a:p>
          <a:p>
            <a:pPr algn="just"/>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Intuitive Quiz Management: </a:t>
            </a:r>
            <a:r>
              <a:rPr lang="en-I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User-friendly interface for educators to create, edit, and organize quizzes using JSP.</a:t>
            </a:r>
          </a:p>
          <a:p>
            <a:pPr algn="just"/>
            <a:r>
              <a:rPr lang="en-I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Support for various question types through Java servlets.</a:t>
            </a:r>
          </a:p>
          <a:p>
            <a:pPr algn="just"/>
            <a:endParaRPr lang="en-IN"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Update</a:t>
            </a:r>
            <a:r>
              <a:rPr lang="en-I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IN" sz="2000" b="1" i="0" dirty="0">
                <a:effectLst/>
                <a:latin typeface="Times New Roman" panose="02020603050405020304" pitchFamily="18" charset="0"/>
                <a:cs typeface="Times New Roman" panose="02020603050405020304" pitchFamily="18" charset="0"/>
              </a:rPr>
              <a:t>and Maintenance: </a:t>
            </a:r>
            <a:r>
              <a:rPr lang="en-IN" sz="2000" i="0" dirty="0">
                <a:effectLst/>
                <a:latin typeface="Times New Roman" panose="02020603050405020304" pitchFamily="18" charset="0"/>
                <a:cs typeface="Times New Roman" panose="02020603050405020304" pitchFamily="18" charset="0"/>
              </a:rPr>
              <a:t>Admit create and modify the quiz.</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b="1" i="0" dirty="0">
                <a:latin typeface="Times New Roman" panose="02020603050405020304" pitchFamily="18" charset="0"/>
                <a:cs typeface="Times New Roman" panose="02020603050405020304" pitchFamily="18" charset="0"/>
              </a:rPr>
              <a:t>Dynamic Question Randomization: </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Configurable options for randomized answer choices.</a:t>
            </a:r>
          </a:p>
          <a:p>
            <a:pPr marL="342900" indent="-342900" algn="just">
              <a:buFont typeface="Arial" panose="020B0604020202020204" pitchFamily="34" charset="0"/>
              <a:buChar char="•"/>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just"/>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just"/>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9218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EA78B-24D1-4A8C-B5A8-29E033E9DA8A}"/>
              </a:ext>
            </a:extLst>
          </p:cNvPr>
          <p:cNvSpPr>
            <a:spLocks noGrp="1"/>
          </p:cNvSpPr>
          <p:nvPr>
            <p:ph type="title"/>
          </p:nvPr>
        </p:nvSpPr>
        <p:spPr>
          <a:xfrm>
            <a:off x="0" y="365125"/>
            <a:ext cx="12192000" cy="1325563"/>
          </a:xfrm>
          <a:solidFill>
            <a:srgbClr val="CCECFF"/>
          </a:solidFill>
          <a:ln w="12700">
            <a:solidFill>
              <a:schemeClr val="bg1"/>
            </a:solidFill>
          </a:ln>
          <a:effectLst>
            <a:outerShdw blurRad="50800" dist="38100" dir="5400000" algn="t" rotWithShape="0">
              <a:prstClr val="black">
                <a:alpha val="40000"/>
              </a:prstClr>
            </a:outerShdw>
          </a:effectLst>
        </p:spPr>
        <p:txBody>
          <a:bodyPr>
            <a:normAutofit/>
          </a:bodyPr>
          <a:lstStyle/>
          <a:p>
            <a:r>
              <a:rPr lang="en-IN" sz="3200">
                <a:latin typeface="Arial Black" panose="020B0A04020102020204" pitchFamily="34" charset="0"/>
              </a:rPr>
              <a:t>     Model-View-Controller Design Pattern</a:t>
            </a:r>
            <a:endParaRPr lang="en-IN" sz="32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048E1B5C-0154-FFC5-35F0-F61DDDA751A7}"/>
              </a:ext>
            </a:extLst>
          </p:cNvPr>
          <p:cNvSpPr>
            <a:spLocks noGrp="1"/>
          </p:cNvSpPr>
          <p:nvPr>
            <p:ph idx="1"/>
          </p:nvPr>
        </p:nvSpPr>
        <p:spPr>
          <a:xfrm>
            <a:off x="838200" y="1933575"/>
            <a:ext cx="7214118" cy="4784466"/>
          </a:xfrm>
        </p:spPr>
        <p:txBody>
          <a:bodyPr>
            <a:normAutofit/>
          </a:bodyPr>
          <a:lstStyle/>
          <a:p>
            <a:pPr algn="l">
              <a:buFont typeface="+mj-lt"/>
              <a:buAutoNum type="arabicPeriod"/>
            </a:pPr>
            <a:r>
              <a:rPr lang="en-IN" b="1" i="0">
                <a:solidFill>
                  <a:srgbClr val="374151"/>
                </a:solidFill>
                <a:effectLst/>
                <a:latin typeface="Söhne"/>
              </a:rPr>
              <a:t>Model (Data):</a:t>
            </a:r>
            <a:endParaRPr lang="en-IN" b="0" i="0">
              <a:solidFill>
                <a:srgbClr val="374151"/>
              </a:solidFill>
              <a:effectLst/>
              <a:latin typeface="Söhne"/>
            </a:endParaRPr>
          </a:p>
          <a:p>
            <a:pPr marL="742950" lvl="1" indent="-285750" algn="l">
              <a:buFont typeface="+mj-lt"/>
              <a:buAutoNum type="arabicPeriod"/>
            </a:pPr>
            <a:r>
              <a:rPr lang="en-IN" b="0" i="0">
                <a:solidFill>
                  <a:srgbClr val="374151"/>
                </a:solidFill>
                <a:effectLst/>
                <a:latin typeface="Söhne"/>
              </a:rPr>
              <a:t>Manages quiz data and business logic.</a:t>
            </a:r>
          </a:p>
          <a:p>
            <a:pPr algn="l">
              <a:buFont typeface="+mj-lt"/>
              <a:buAutoNum type="arabicPeriod"/>
            </a:pPr>
            <a:r>
              <a:rPr lang="en-IN" b="1" i="0">
                <a:solidFill>
                  <a:srgbClr val="374151"/>
                </a:solidFill>
                <a:effectLst/>
                <a:latin typeface="Söhne"/>
              </a:rPr>
              <a:t>View (Presentation):</a:t>
            </a:r>
            <a:endParaRPr lang="en-IN" b="0" i="0">
              <a:solidFill>
                <a:srgbClr val="374151"/>
              </a:solidFill>
              <a:effectLst/>
              <a:latin typeface="Söhne"/>
            </a:endParaRPr>
          </a:p>
          <a:p>
            <a:pPr marL="742950" lvl="1" indent="-285750" algn="l">
              <a:buFont typeface="+mj-lt"/>
              <a:buAutoNum type="arabicPeriod"/>
            </a:pPr>
            <a:r>
              <a:rPr lang="en-IN" b="0" i="0">
                <a:solidFill>
                  <a:srgbClr val="374151"/>
                </a:solidFill>
                <a:effectLst/>
                <a:latin typeface="Söhne"/>
              </a:rPr>
              <a:t>Handles user interface and displays quiz content.</a:t>
            </a:r>
          </a:p>
          <a:p>
            <a:pPr algn="l">
              <a:buFont typeface="+mj-lt"/>
              <a:buAutoNum type="arabicPeriod"/>
            </a:pPr>
            <a:r>
              <a:rPr lang="en-IN" b="1" i="0">
                <a:solidFill>
                  <a:srgbClr val="374151"/>
                </a:solidFill>
                <a:effectLst/>
                <a:latin typeface="Söhne"/>
              </a:rPr>
              <a:t>Controller (Logic):</a:t>
            </a:r>
            <a:endParaRPr lang="en-IN" b="0" i="0">
              <a:solidFill>
                <a:srgbClr val="374151"/>
              </a:solidFill>
              <a:effectLst/>
              <a:latin typeface="Söhne"/>
            </a:endParaRPr>
          </a:p>
          <a:p>
            <a:pPr marL="742950" lvl="1" indent="-285750" algn="l">
              <a:buFont typeface="+mj-lt"/>
              <a:buAutoNum type="arabicPeriod"/>
            </a:pPr>
            <a:r>
              <a:rPr lang="en-IN" b="0" i="0">
                <a:solidFill>
                  <a:srgbClr val="374151"/>
                </a:solidFill>
                <a:effectLst/>
                <a:latin typeface="Söhne"/>
              </a:rPr>
              <a:t>Mediates between Model and View, manages user input.</a:t>
            </a:r>
            <a:endParaRPr lang="en-IN" b="0" i="0" dirty="0">
              <a:solidFill>
                <a:srgbClr val="374151"/>
              </a:solidFill>
              <a:effectLst/>
              <a:latin typeface="Söhne"/>
            </a:endParaRPr>
          </a:p>
        </p:txBody>
      </p:sp>
      <p:pic>
        <p:nvPicPr>
          <p:cNvPr id="6" name="Picture 2">
            <a:extLst>
              <a:ext uri="{FF2B5EF4-FFF2-40B4-BE49-F238E27FC236}">
                <a16:creationId xmlns:a16="http://schemas.microsoft.com/office/drawing/2014/main" id="{DFC69464-E041-BC8C-A70B-C6F40C76D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0882" y="-103493"/>
            <a:ext cx="2611118" cy="139916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20FA9D1-8D25-C035-EFCE-2E2D19BC26E6}"/>
              </a:ext>
            </a:extLst>
          </p:cNvPr>
          <p:cNvPicPr>
            <a:picLocks noChangeAspect="1"/>
          </p:cNvPicPr>
          <p:nvPr/>
        </p:nvPicPr>
        <p:blipFill>
          <a:blip r:embed="rId3"/>
          <a:stretch>
            <a:fillRect/>
          </a:stretch>
        </p:blipFill>
        <p:spPr>
          <a:xfrm>
            <a:off x="3805933" y="4553978"/>
            <a:ext cx="8386067" cy="2304022"/>
          </a:xfrm>
          <a:prstGeom prst="rect">
            <a:avLst/>
          </a:prstGeom>
        </p:spPr>
      </p:pic>
    </p:spTree>
    <p:extLst>
      <p:ext uri="{BB962C8B-B14F-4D97-AF65-F5344CB8AC3E}">
        <p14:creationId xmlns:p14="http://schemas.microsoft.com/office/powerpoint/2010/main" val="2938806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EA78B-24D1-4A8C-B5A8-29E033E9DA8A}"/>
              </a:ext>
            </a:extLst>
          </p:cNvPr>
          <p:cNvSpPr>
            <a:spLocks noGrp="1"/>
          </p:cNvSpPr>
          <p:nvPr>
            <p:ph type="title"/>
          </p:nvPr>
        </p:nvSpPr>
        <p:spPr>
          <a:xfrm>
            <a:off x="0" y="365125"/>
            <a:ext cx="12192000" cy="1325563"/>
          </a:xfrm>
          <a:solidFill>
            <a:srgbClr val="CCECFF"/>
          </a:solidFill>
          <a:ln w="12700">
            <a:solidFill>
              <a:schemeClr val="bg1"/>
            </a:solidFill>
          </a:ln>
          <a:effectLst>
            <a:outerShdw blurRad="50800" dist="38100" dir="5400000" algn="t" rotWithShape="0">
              <a:prstClr val="black">
                <a:alpha val="40000"/>
              </a:prstClr>
            </a:outerShdw>
          </a:effectLst>
        </p:spPr>
        <p:txBody>
          <a:bodyPr>
            <a:normAutofit/>
          </a:bodyPr>
          <a:lstStyle/>
          <a:p>
            <a:r>
              <a:rPr lang="en-IN" sz="3200" dirty="0">
                <a:latin typeface="Arial Black" panose="020B0A04020102020204" pitchFamily="34" charset="0"/>
              </a:rPr>
              <a:t>     Technology Used in Frontend</a:t>
            </a:r>
          </a:p>
        </p:txBody>
      </p:sp>
      <p:sp>
        <p:nvSpPr>
          <p:cNvPr id="3" name="Content Placeholder 2">
            <a:extLst>
              <a:ext uri="{FF2B5EF4-FFF2-40B4-BE49-F238E27FC236}">
                <a16:creationId xmlns:a16="http://schemas.microsoft.com/office/drawing/2014/main" id="{048E1B5C-0154-FFC5-35F0-F61DDDA751A7}"/>
              </a:ext>
            </a:extLst>
          </p:cNvPr>
          <p:cNvSpPr>
            <a:spLocks noGrp="1"/>
          </p:cNvSpPr>
          <p:nvPr>
            <p:ph idx="1"/>
          </p:nvPr>
        </p:nvSpPr>
        <p:spPr>
          <a:xfrm>
            <a:off x="838200" y="1933575"/>
            <a:ext cx="7214118" cy="4784466"/>
          </a:xfrm>
        </p:spPr>
        <p:txBody>
          <a:bodyPr>
            <a:normAutofit/>
          </a:bodyPr>
          <a:lstStyle/>
          <a:p>
            <a:pPr algn="just"/>
            <a:r>
              <a:rPr lang="en-US" sz="2000" b="0" i="0" dirty="0">
                <a:effectLst/>
                <a:latin typeface="Times New Roman" panose="02020603050405020304" pitchFamily="18" charset="0"/>
                <a:cs typeface="Times New Roman" panose="02020603050405020304" pitchFamily="18" charset="0"/>
              </a:rPr>
              <a:t>HTML, CSS, and JavaScript are the building blocks for web development.</a:t>
            </a:r>
          </a:p>
          <a:p>
            <a:pPr algn="just"/>
            <a:r>
              <a:rPr lang="en-US" sz="2000" b="0" i="0" dirty="0">
                <a:effectLst/>
                <a:latin typeface="Times New Roman" panose="02020603050405020304" pitchFamily="18" charset="0"/>
                <a:cs typeface="Times New Roman" panose="02020603050405020304" pitchFamily="18" charset="0"/>
              </a:rPr>
              <a:t>These technologies work together to create dynamic and interactive web applications.</a:t>
            </a:r>
          </a:p>
          <a:p>
            <a:pPr algn="just"/>
            <a:r>
              <a:rPr lang="en-IN" sz="2000" b="1" i="0" dirty="0">
                <a:effectLst/>
                <a:latin typeface="Times New Roman" panose="02020603050405020304" pitchFamily="18" charset="0"/>
                <a:cs typeface="Times New Roman" panose="02020603050405020304" pitchFamily="18" charset="0"/>
              </a:rPr>
              <a:t>JSP: </a:t>
            </a:r>
            <a:r>
              <a:rPr lang="en-US" sz="2000" dirty="0">
                <a:latin typeface="Times New Roman" panose="02020603050405020304" pitchFamily="18" charset="0"/>
                <a:cs typeface="Times New Roman" panose="02020603050405020304" pitchFamily="18" charset="0"/>
              </a:rPr>
              <a:t>Us</a:t>
            </a:r>
            <a:r>
              <a:rPr lang="en-US" sz="2000" b="0" i="0" dirty="0">
                <a:effectLst/>
                <a:latin typeface="Times New Roman" panose="02020603050405020304" pitchFamily="18" charset="0"/>
                <a:cs typeface="Times New Roman" panose="02020603050405020304" pitchFamily="18" charset="0"/>
              </a:rPr>
              <a:t>ed to structure the content of web pages and helpful to write Java code inside th</a:t>
            </a:r>
            <a:r>
              <a:rPr lang="en-US" sz="2000" dirty="0">
                <a:latin typeface="Times New Roman" panose="02020603050405020304" pitchFamily="18" charset="0"/>
                <a:cs typeface="Times New Roman" panose="02020603050405020304" pitchFamily="18" charset="0"/>
              </a:rPr>
              <a:t>e page.</a:t>
            </a:r>
            <a:endParaRPr lang="en-US" sz="2000" b="0" i="0" dirty="0">
              <a:effectLst/>
              <a:latin typeface="Times New Roman" panose="02020603050405020304" pitchFamily="18" charset="0"/>
              <a:cs typeface="Times New Roman" panose="02020603050405020304" pitchFamily="18" charset="0"/>
            </a:endParaRPr>
          </a:p>
          <a:p>
            <a:pPr algn="just"/>
            <a:r>
              <a:rPr lang="en-IN" sz="2000" b="1" i="0" dirty="0">
                <a:effectLst/>
                <a:latin typeface="Times New Roman" panose="02020603050405020304" pitchFamily="18" charset="0"/>
                <a:cs typeface="Times New Roman" panose="02020603050405020304" pitchFamily="18" charset="0"/>
              </a:rPr>
              <a:t>CSS (Cascading Style Sheets):</a:t>
            </a:r>
            <a:r>
              <a:rPr lang="en-US" sz="2000" b="1" i="0" dirty="0">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a:t>
            </a:r>
            <a:r>
              <a:rPr lang="en-US" sz="2000" b="0" i="0" dirty="0">
                <a:effectLst/>
                <a:latin typeface="Times New Roman" panose="02020603050405020304" pitchFamily="18" charset="0"/>
                <a:cs typeface="Times New Roman" panose="02020603050405020304" pitchFamily="18" charset="0"/>
              </a:rPr>
              <a:t>sed to layout of web pages, by doing style and format HTML content.</a:t>
            </a:r>
          </a:p>
          <a:p>
            <a:pPr algn="just"/>
            <a:r>
              <a:rPr lang="en-IN" sz="2000" b="1" i="0" dirty="0">
                <a:effectLst/>
                <a:latin typeface="Times New Roman" panose="02020603050405020304" pitchFamily="18" charset="0"/>
                <a:cs typeface="Times New Roman" panose="02020603050405020304" pitchFamily="18" charset="0"/>
              </a:rPr>
              <a:t>JavaScript:</a:t>
            </a:r>
            <a:r>
              <a:rPr lang="en-US" sz="2000" dirty="0">
                <a:latin typeface="Times New Roman" panose="02020603050405020304" pitchFamily="18" charset="0"/>
                <a:cs typeface="Times New Roman" panose="02020603050405020304" pitchFamily="18" charset="0"/>
              </a:rPr>
              <a:t> U</a:t>
            </a:r>
            <a:r>
              <a:rPr lang="en-US" sz="2000" b="0" i="0" dirty="0">
                <a:effectLst/>
                <a:latin typeface="Times New Roman" panose="02020603050405020304" pitchFamily="18" charset="0"/>
                <a:cs typeface="Times New Roman" panose="02020603050405020304" pitchFamily="18" charset="0"/>
              </a:rPr>
              <a:t>sed to add interactivity and dynamic behavior to web pages.</a:t>
            </a:r>
          </a:p>
          <a:p>
            <a:pPr algn="just">
              <a:lnSpc>
                <a:spcPct val="100000"/>
              </a:lnSpc>
            </a:pPr>
            <a:r>
              <a:rPr lang="en-US" sz="2000" b="1" dirty="0">
                <a:latin typeface="Times New Roman" panose="02020603050405020304" pitchFamily="18" charset="0"/>
                <a:cs typeface="Times New Roman" panose="02020603050405020304" pitchFamily="18" charset="0"/>
              </a:rPr>
              <a:t>Bootstrap: </a:t>
            </a:r>
            <a:r>
              <a:rPr lang="en-US" sz="2000" dirty="0">
                <a:latin typeface="Times New Roman" panose="02020603050405020304" pitchFamily="18" charset="0"/>
                <a:cs typeface="Times New Roman" panose="02020603050405020304" pitchFamily="18" charset="0"/>
              </a:rPr>
              <a:t>Used to</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enhance its user interface and ensure a responsive design.</a:t>
            </a:r>
            <a:endParaRPr lang="en-IN"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DFC69464-E041-BC8C-A70B-C6F40C76D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0882" y="0"/>
            <a:ext cx="2611118" cy="13991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037602C-1586-2C3A-2D13-F42E8466BA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2237" y="2389706"/>
            <a:ext cx="3554962" cy="387220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44843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12E78D-3DCD-A10E-86E6-CB2F54CE50DF}"/>
              </a:ext>
            </a:extLst>
          </p:cNvPr>
          <p:cNvSpPr txBox="1">
            <a:spLocks/>
          </p:cNvSpPr>
          <p:nvPr/>
        </p:nvSpPr>
        <p:spPr>
          <a:xfrm>
            <a:off x="0" y="178117"/>
            <a:ext cx="12192000" cy="1325563"/>
          </a:xfrm>
          <a:prstGeom prst="rect">
            <a:avLst/>
          </a:prstGeom>
          <a:solidFill>
            <a:srgbClr val="CCECFF"/>
          </a:solidFill>
          <a:ln w="12700">
            <a:solidFill>
              <a:schemeClr val="bg1"/>
            </a:solidFill>
          </a:ln>
          <a:effectLst>
            <a:outerShdw blurRad="50800" dist="38100" dir="5400000" algn="t" rotWithShape="0">
              <a:prstClr val="black">
                <a:alpha val="40000"/>
              </a:prstClr>
            </a:outerShdw>
          </a:effectLst>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latin typeface="Arial Black" panose="020B0A04020102020204" pitchFamily="34" charset="0"/>
              </a:rPr>
              <a:t>     </a:t>
            </a:r>
          </a:p>
          <a:p>
            <a:r>
              <a:rPr lang="en-IN" sz="3200" dirty="0">
                <a:latin typeface="Arial Black" panose="020B0A04020102020204" pitchFamily="34" charset="0"/>
              </a:rPr>
              <a:t>   Technology Used in Backend</a:t>
            </a:r>
          </a:p>
        </p:txBody>
      </p:sp>
      <p:pic>
        <p:nvPicPr>
          <p:cNvPr id="3" name="Picture 2">
            <a:extLst>
              <a:ext uri="{FF2B5EF4-FFF2-40B4-BE49-F238E27FC236}">
                <a16:creationId xmlns:a16="http://schemas.microsoft.com/office/drawing/2014/main" id="{FB86525B-9063-2801-F0D9-6603AEF9A802}"/>
              </a:ext>
            </a:extLst>
          </p:cNvPr>
          <p:cNvPicPr>
            <a:picLocks noChangeAspect="1"/>
          </p:cNvPicPr>
          <p:nvPr/>
        </p:nvPicPr>
        <p:blipFill>
          <a:blip r:embed="rId2"/>
          <a:stretch>
            <a:fillRect/>
          </a:stretch>
        </p:blipFill>
        <p:spPr>
          <a:xfrm>
            <a:off x="9582686" y="0"/>
            <a:ext cx="2609314" cy="1503680"/>
          </a:xfrm>
          <a:prstGeom prst="rect">
            <a:avLst/>
          </a:prstGeom>
        </p:spPr>
      </p:pic>
      <p:sp>
        <p:nvSpPr>
          <p:cNvPr id="5" name="TextBox 4">
            <a:extLst>
              <a:ext uri="{FF2B5EF4-FFF2-40B4-BE49-F238E27FC236}">
                <a16:creationId xmlns:a16="http://schemas.microsoft.com/office/drawing/2014/main" id="{7A9B55B5-1A61-8826-C708-5A0BD269459A}"/>
              </a:ext>
            </a:extLst>
          </p:cNvPr>
          <p:cNvSpPr txBox="1"/>
          <p:nvPr/>
        </p:nvSpPr>
        <p:spPr>
          <a:xfrm>
            <a:off x="619760" y="2062480"/>
            <a:ext cx="9113520" cy="2862322"/>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Java, Servlet is used for backend in Exam Quiz Application.</a:t>
            </a:r>
          </a:p>
          <a:p>
            <a:pPr marL="342900" indent="-342900" algn="just">
              <a:buFont typeface="Arial" panose="020B0604020202020204" pitchFamily="34" charset="0"/>
              <a:buChar char="•"/>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Java: </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Java is responsible for implementing the core business logic of the quiz application, including quiz creation, question management, grading, and result processing.</a:t>
            </a:r>
          </a:p>
          <a:p>
            <a:pPr marL="342900" indent="-342900" algn="just">
              <a:buFont typeface="Arial" panose="020B0604020202020204" pitchFamily="34" charset="0"/>
              <a:buChar char="•"/>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Servlet:  </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Handling login requests, session management, and user authorization.</a:t>
            </a:r>
          </a:p>
          <a:p>
            <a:pPr algn="just"/>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Controlling access to different parts of the application based on user roles.</a:t>
            </a:r>
          </a:p>
          <a:p>
            <a:pPr algn="just"/>
            <a:endParaRPr lang="en-IN"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076B217-AAED-2E8C-DAE2-89CC42A10CF0}"/>
              </a:ext>
            </a:extLst>
          </p:cNvPr>
          <p:cNvPicPr>
            <a:picLocks noChangeAspect="1"/>
          </p:cNvPicPr>
          <p:nvPr/>
        </p:nvPicPr>
        <p:blipFill>
          <a:blip r:embed="rId3"/>
          <a:stretch>
            <a:fillRect/>
          </a:stretch>
        </p:blipFill>
        <p:spPr>
          <a:xfrm>
            <a:off x="9582686" y="4271962"/>
            <a:ext cx="2528034" cy="2586038"/>
          </a:xfrm>
          <a:prstGeom prst="rect">
            <a:avLst/>
          </a:prstGeom>
        </p:spPr>
      </p:pic>
    </p:spTree>
    <p:extLst>
      <p:ext uri="{BB962C8B-B14F-4D97-AF65-F5344CB8AC3E}">
        <p14:creationId xmlns:p14="http://schemas.microsoft.com/office/powerpoint/2010/main" val="2226863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1798</TotalTime>
  <Words>711</Words>
  <Application>Microsoft Office PowerPoint</Application>
  <PresentationFormat>Widescreen</PresentationFormat>
  <Paragraphs>94</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Algerian</vt:lpstr>
      <vt:lpstr>Arial</vt:lpstr>
      <vt:lpstr>Arial Black</vt:lpstr>
      <vt:lpstr>Calibri</vt:lpstr>
      <vt:lpstr>Calibri Light</vt:lpstr>
      <vt:lpstr>Söhne</vt:lpstr>
      <vt:lpstr>Times New Roman</vt:lpstr>
      <vt:lpstr>Wingdings</vt:lpstr>
      <vt:lpstr>Office Theme</vt:lpstr>
      <vt:lpstr>Exam Quiz Application Project</vt:lpstr>
      <vt:lpstr>   Contents:</vt:lpstr>
      <vt:lpstr>Introduction to quiz Application</vt:lpstr>
      <vt:lpstr>     Problem Statement:</vt:lpstr>
      <vt:lpstr>     Features of Exam Quiz Application </vt:lpstr>
      <vt:lpstr>Features of Exam Quiz Application</vt:lpstr>
      <vt:lpstr>     Model-View-Controller Design Pattern</vt:lpstr>
      <vt:lpstr>     Technology Used in Frontend</vt:lpstr>
      <vt:lpstr>PowerPoint Presentation</vt:lpstr>
      <vt:lpstr>PowerPoint Presentation</vt:lpstr>
      <vt:lpstr>Working of Quiz Application   </vt:lpstr>
      <vt:lpstr>Home Page</vt:lpstr>
      <vt:lpstr>Dashboard</vt:lpstr>
      <vt:lpstr>Admin Page</vt:lpstr>
      <vt:lpstr>About Page</vt:lpstr>
      <vt:lpstr> Flow Diagram</vt:lpstr>
      <vt:lpstr>Communication Between model, view, controller</vt:lpstr>
      <vt:lpstr>communication between components</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INTERSHIP PRESENTATION</dc:title>
  <dc:creator>MUSKAN GARG</dc:creator>
  <cp:lastModifiedBy>shiva srivastava</cp:lastModifiedBy>
  <cp:revision>4</cp:revision>
  <dcterms:created xsi:type="dcterms:W3CDTF">2023-10-30T06:48:04Z</dcterms:created>
  <dcterms:modified xsi:type="dcterms:W3CDTF">2023-12-07T20:02:44Z</dcterms:modified>
</cp:coreProperties>
</file>