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753600" cy="54864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90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41531252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indent="-324900" algn="ctr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54844F6-81DA-0085-FC0D-D61DA0B690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240050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753600" cy="5486400"/>
          <a:chOff x="0" y="0"/>
          <a:chExt cx="9753600" cy="548640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753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2">
  <a:themeElements>
    <a:clrScheme name="Theme2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Theme22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shiva srivastava</cp:lastModifiedBy>
  <cp:revision>1</cp:revision>
  <dcterms:created xsi:type="dcterms:W3CDTF">2022-05-14T07:56:17Z</dcterms:created>
  <dcterms:modified xsi:type="dcterms:W3CDTF">2022-05-14T07:58:01Z</dcterms:modified>
  <cp:category/>
</cp:coreProperties>
</file>