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72" r:id="rId12"/>
    <p:sldId id="270" r:id="rId13"/>
    <p:sldId id="271" r:id="rId14"/>
    <p:sldId id="265" r:id="rId15"/>
    <p:sldId id="266" r:id="rId16"/>
    <p:sldId id="267" r:id="rId17"/>
    <p:sldId id="268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96" autoAdjust="0"/>
    <p:restoredTop sz="94660"/>
  </p:normalViewPr>
  <p:slideViewPr>
    <p:cSldViewPr>
      <p:cViewPr varScale="1">
        <p:scale>
          <a:sx n="68" d="100"/>
          <a:sy n="68" d="100"/>
        </p:scale>
        <p:origin x="-9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67B4-0B02-42BC-BC61-515924F60855}" type="datetimeFigureOut">
              <a:rPr lang="en-US" smtClean="0"/>
              <a:t>07-Jan-22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1614-FAAA-46D9-99B4-D2CCADE32C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67B4-0B02-42BC-BC61-515924F60855}" type="datetimeFigureOut">
              <a:rPr lang="en-US" smtClean="0"/>
              <a:t>07-Jan-22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1614-FAAA-46D9-99B4-D2CCADE32C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67B4-0B02-42BC-BC61-515924F60855}" type="datetimeFigureOut">
              <a:rPr lang="en-US" smtClean="0"/>
              <a:t>07-Jan-22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1614-FAAA-46D9-99B4-D2CCADE32C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67B4-0B02-42BC-BC61-515924F60855}" type="datetimeFigureOut">
              <a:rPr lang="en-US" smtClean="0"/>
              <a:t>07-Jan-22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1614-FAAA-46D9-99B4-D2CCADE32C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67B4-0B02-42BC-BC61-515924F60855}" type="datetimeFigureOut">
              <a:rPr lang="en-US" smtClean="0"/>
              <a:t>07-Jan-22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1614-FAAA-46D9-99B4-D2CCADE32C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67B4-0B02-42BC-BC61-515924F60855}" type="datetimeFigureOut">
              <a:rPr lang="en-US" smtClean="0"/>
              <a:t>07-Jan-22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1614-FAAA-46D9-99B4-D2CCADE32C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67B4-0B02-42BC-BC61-515924F60855}" type="datetimeFigureOut">
              <a:rPr lang="en-US" smtClean="0"/>
              <a:t>07-Jan-22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1614-FAAA-46D9-99B4-D2CCADE32C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67B4-0B02-42BC-BC61-515924F60855}" type="datetimeFigureOut">
              <a:rPr lang="en-US" smtClean="0"/>
              <a:t>07-Jan-22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1614-FAAA-46D9-99B4-D2CCADE32C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67B4-0B02-42BC-BC61-515924F60855}" type="datetimeFigureOut">
              <a:rPr lang="en-US" smtClean="0"/>
              <a:t>07-Jan-22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1614-FAAA-46D9-99B4-D2CCADE32C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67B4-0B02-42BC-BC61-515924F60855}" type="datetimeFigureOut">
              <a:rPr lang="en-US" smtClean="0"/>
              <a:t>07-Jan-22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1614-FAAA-46D9-99B4-D2CCADE32C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67B4-0B02-42BC-BC61-515924F60855}" type="datetimeFigureOut">
              <a:rPr lang="en-US" smtClean="0"/>
              <a:t>07-Jan-22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1614-FAAA-46D9-99B4-D2CCADE32C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C67B4-0B02-42BC-BC61-515924F60855}" type="datetimeFigureOut">
              <a:rPr lang="en-US" smtClean="0"/>
              <a:t>07-Jan-22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81614-FAAA-46D9-99B4-D2CCADE32C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543" y="0"/>
            <a:ext cx="9151027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573963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6934200" y="0"/>
            <a:ext cx="685800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602537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412037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611937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81000"/>
            <a:ext cx="7535863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57200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aseline="-25000" dirty="0" smtClean="0"/>
              <a:t>Comparison of Reduction formula </a:t>
            </a:r>
            <a:r>
              <a:rPr lang="en-US" sz="4000" baseline="-25000" dirty="0" err="1" smtClean="0"/>
              <a:t>vs</a:t>
            </a:r>
            <a:r>
              <a:rPr lang="en-US" sz="4000" baseline="-25000" dirty="0" smtClean="0"/>
              <a:t> Beta function</a:t>
            </a:r>
            <a:r>
              <a:rPr lang="en-US" sz="4000" dirty="0" smtClean="0"/>
              <a:t> </a:t>
            </a:r>
            <a:endParaRPr lang="en-US" sz="4000" baseline="-250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6400"/>
            <a:ext cx="6192837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5105400"/>
            <a:ext cx="50482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2390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"/>
            <a:ext cx="51625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7650" y="2743200"/>
            <a:ext cx="50863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04800" y="457200"/>
            <a:ext cx="183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Dummy variable 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2590800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Changing limit: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5029200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362200"/>
            <a:ext cx="5745163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410200"/>
            <a:ext cx="49244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6821487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Hexagon 6"/>
          <p:cNvSpPr/>
          <p:nvPr/>
        </p:nvSpPr>
        <p:spPr>
          <a:xfrm>
            <a:off x="1828800" y="2590800"/>
            <a:ext cx="228600" cy="3048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1625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990600"/>
            <a:ext cx="30194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9530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057400"/>
            <a:ext cx="26098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735763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160" y="145684"/>
            <a:ext cx="66595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14</Words>
  <Application>Microsoft Office PowerPoint</Application>
  <PresentationFormat>On-screen Show (4:3)</PresentationFormat>
  <Paragraphs>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Shiva_speaker</dc:creator>
  <cp:lastModifiedBy>Shiva_speaker</cp:lastModifiedBy>
  <cp:revision>3</cp:revision>
  <dcterms:created xsi:type="dcterms:W3CDTF">2022-01-07T18:17:22Z</dcterms:created>
  <dcterms:modified xsi:type="dcterms:W3CDTF">2022-01-08T05:39:47Z</dcterms:modified>
</cp:coreProperties>
</file>