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83B8-0CC7-4A77-9DE9-D4F666409485}" type="datetimeFigureOut">
              <a:rPr lang="en-US" smtClean="0"/>
              <a:t>02-Jan-22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A2AD0-FC2D-42CA-AB38-7B6E21EA93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299-7F5A-4551-816A-64EC9E2ECC3F}" type="datetimeFigureOut">
              <a:rPr lang="en-US" smtClean="0"/>
              <a:t>02-Jan-22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C331-E693-460E-8076-10AC68EEE0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299-7F5A-4551-816A-64EC9E2ECC3F}" type="datetimeFigureOut">
              <a:rPr lang="en-US" smtClean="0"/>
              <a:t>02-Jan-22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C331-E693-460E-8076-10AC68EE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299-7F5A-4551-816A-64EC9E2ECC3F}" type="datetimeFigureOut">
              <a:rPr lang="en-US" smtClean="0"/>
              <a:t>02-Jan-22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C331-E693-460E-8076-10AC68EE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299-7F5A-4551-816A-64EC9E2ECC3F}" type="datetimeFigureOut">
              <a:rPr lang="en-US" smtClean="0"/>
              <a:t>02-Jan-22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C331-E693-460E-8076-10AC68EE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299-7F5A-4551-816A-64EC9E2ECC3F}" type="datetimeFigureOut">
              <a:rPr lang="en-US" smtClean="0"/>
              <a:t>02-Jan-22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DB2C331-E693-460E-8076-10AC68EEE0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299-7F5A-4551-816A-64EC9E2ECC3F}" type="datetimeFigureOut">
              <a:rPr lang="en-US" smtClean="0"/>
              <a:t>02-Jan-22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C331-E693-460E-8076-10AC68EE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299-7F5A-4551-816A-64EC9E2ECC3F}" type="datetimeFigureOut">
              <a:rPr lang="en-US" smtClean="0"/>
              <a:t>02-Jan-22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C331-E693-460E-8076-10AC68EE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299-7F5A-4551-816A-64EC9E2ECC3F}" type="datetimeFigureOut">
              <a:rPr lang="en-US" smtClean="0"/>
              <a:t>02-Jan-22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C331-E693-460E-8076-10AC68EE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299-7F5A-4551-816A-64EC9E2ECC3F}" type="datetimeFigureOut">
              <a:rPr lang="en-US" smtClean="0"/>
              <a:t>02-Jan-22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C331-E693-460E-8076-10AC68EE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299-7F5A-4551-816A-64EC9E2ECC3F}" type="datetimeFigureOut">
              <a:rPr lang="en-US" smtClean="0"/>
              <a:t>02-Jan-22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C331-E693-460E-8076-10AC68EE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7299-7F5A-4551-816A-64EC9E2ECC3F}" type="datetimeFigureOut">
              <a:rPr lang="en-US" smtClean="0"/>
              <a:t>02-Jan-22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C331-E693-460E-8076-10AC68EE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A5A7299-7F5A-4551-816A-64EC9E2ECC3F}" type="datetimeFigureOut">
              <a:rPr lang="en-US" smtClean="0"/>
              <a:t>02-Jan-22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DB2C331-E693-460E-8076-10AC68EEE09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304800"/>
            <a:ext cx="62504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u="sng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GLA UNIVERSITY</a:t>
            </a:r>
            <a:endParaRPr lang="en-US" sz="5400" b="1" u="sng" cap="none" spc="0" dirty="0">
              <a:ln w="50800"/>
              <a:solidFill>
                <a:schemeClr val="bg1">
                  <a:shade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4648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Presentation </a:t>
            </a:r>
            <a:r>
              <a:rPr 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3534" y="2362200"/>
            <a:ext cx="444974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Topic: Session Variable</a:t>
            </a:r>
          </a:p>
          <a:p>
            <a:pPr algn="ctr"/>
            <a:endParaRPr lang="en-US" sz="3200" b="1" dirty="0" smtClean="0">
              <a:ln w="50800"/>
              <a:solidFill>
                <a:schemeClr val="bg1">
                  <a:shade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4259" y="3200400"/>
            <a:ext cx="343876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ctr">
              <a:buFont typeface="Wingdings" pitchFamily="2" charset="2"/>
              <a:buChar char="Ø"/>
            </a:pP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Shiva Srivastava</a:t>
            </a:r>
          </a:p>
          <a:p>
            <a:pPr algn="ctr">
              <a:buFont typeface="Wingdings" pitchFamily="2" charset="2"/>
              <a:buChar char="Ø"/>
            </a:pP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Dheeraj Sharma</a:t>
            </a:r>
          </a:p>
          <a:p>
            <a:pPr algn="ctr">
              <a:buFont typeface="Wingdings" pitchFamily="2" charset="2"/>
              <a:buChar char="Ø"/>
            </a:pPr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Ritika Singh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42420" y="3352800"/>
            <a:ext cx="373769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 algn="ctr"/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Mr.Jitesh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Bhatia Sir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</a:t>
            </a:r>
            <a:r>
              <a:rPr lang="en-US" sz="3200" dirty="0" smtClean="0">
                <a:solidFill>
                  <a:srgbClr val="C00000"/>
                </a:solidFill>
              </a:rPr>
              <a:t>utorial4.php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904927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&lt;?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session_start();</a:t>
            </a:r>
          </a:p>
          <a:p>
            <a:r>
              <a:rPr lang="en-US" dirty="0">
                <a:solidFill>
                  <a:schemeClr val="bg1"/>
                </a:solidFill>
              </a:rPr>
              <a:t>echo " &lt;h3&gt; since I am using &lt;span style='</a:t>
            </a:r>
            <a:r>
              <a:rPr lang="en-US" dirty="0" err="1">
                <a:solidFill>
                  <a:schemeClr val="bg1"/>
                </a:solidFill>
              </a:rPr>
              <a:t>color:red</a:t>
            </a:r>
            <a:r>
              <a:rPr lang="en-US" dirty="0">
                <a:solidFill>
                  <a:schemeClr val="bg1"/>
                </a:solidFill>
              </a:rPr>
              <a:t>'&gt;header function in tutorial3.php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span&gt; therefore </a:t>
            </a:r>
          </a:p>
          <a:p>
            <a:r>
              <a:rPr lang="en-US" dirty="0">
                <a:solidFill>
                  <a:schemeClr val="bg1"/>
                </a:solidFill>
              </a:rPr>
              <a:t>page tutorial3.php not seen &lt;/h3&gt;</a:t>
            </a:r>
          </a:p>
          <a:p>
            <a:r>
              <a:rPr lang="en-US" dirty="0">
                <a:solidFill>
                  <a:schemeClr val="bg1"/>
                </a:solidFill>
              </a:rPr>
              <a:t>&lt;b&gt;&lt;p  style ='font-size:20px'&gt; I am only here due to my sir . 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Mr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Jitesh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bhatia</a:t>
            </a:r>
            <a:r>
              <a:rPr lang="en-US" dirty="0">
                <a:solidFill>
                  <a:schemeClr val="bg1"/>
                </a:solidFill>
              </a:rPr>
              <a:t> is internet programming sir ,one of best teacher in </a:t>
            </a:r>
            <a:r>
              <a:rPr lang="en-US" dirty="0" err="1">
                <a:solidFill>
                  <a:schemeClr val="bg1"/>
                </a:solidFill>
              </a:rPr>
              <a:t>gla</a:t>
            </a:r>
            <a:r>
              <a:rPr lang="en-US" dirty="0">
                <a:solidFill>
                  <a:schemeClr val="bg1"/>
                </a:solidFill>
              </a:rPr>
              <a:t> university. 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He knows </a:t>
            </a:r>
            <a:r>
              <a:rPr lang="en-US" dirty="0" err="1">
                <a:solidFill>
                  <a:schemeClr val="bg1"/>
                </a:solidFill>
              </a:rPr>
              <a:t>atlest</a:t>
            </a:r>
            <a:r>
              <a:rPr lang="en-US" dirty="0">
                <a:solidFill>
                  <a:schemeClr val="bg1"/>
                </a:solidFill>
              </a:rPr>
              <a:t> 5 programming language. 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Due to sir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am able to  stand here&lt;/p&gt; &lt;/b&gt;&lt;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&gt; ";</a:t>
            </a:r>
          </a:p>
          <a:p>
            <a:r>
              <a:rPr lang="en-US" dirty="0">
                <a:solidFill>
                  <a:schemeClr val="bg1"/>
                </a:solidFill>
              </a:rPr>
              <a:t>echo $_SESSION['hello'];</a:t>
            </a:r>
          </a:p>
          <a:p>
            <a:r>
              <a:rPr lang="en-US" dirty="0">
                <a:solidFill>
                  <a:schemeClr val="bg1"/>
                </a:solidFill>
              </a:rPr>
              <a:t>?&gt;&lt;html&gt;</a:t>
            </a:r>
          </a:p>
          <a:p>
            <a:r>
              <a:rPr lang="en-US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dirty="0">
                <a:solidFill>
                  <a:schemeClr val="bg1"/>
                </a:solidFill>
              </a:rPr>
              <a:t>    &lt;h3&gt;If you want to know my Internet </a:t>
            </a:r>
            <a:r>
              <a:rPr lang="en-US" dirty="0" err="1">
                <a:solidFill>
                  <a:schemeClr val="bg1"/>
                </a:solidFill>
              </a:rPr>
              <a:t>Programmming</a:t>
            </a:r>
            <a:r>
              <a:rPr lang="en-US" dirty="0">
                <a:solidFill>
                  <a:schemeClr val="bg1"/>
                </a:solidFill>
              </a:rPr>
              <a:t> teacher &lt;/h3&gt;</a:t>
            </a:r>
          </a:p>
          <a:p>
            <a:r>
              <a:rPr lang="en-US" dirty="0">
                <a:solidFill>
                  <a:schemeClr val="bg1"/>
                </a:solidFill>
              </a:rPr>
              <a:t>&lt;a 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="tutorial5.php"&gt;Click here&lt;/a&gt;</a:t>
            </a:r>
          </a:p>
          <a:p>
            <a:r>
              <a:rPr lang="en-US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dirty="0">
                <a:solidFill>
                  <a:schemeClr val="bg1"/>
                </a:solidFill>
              </a:rPr>
              <a:t>&lt;/html&gt;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52400"/>
            <a:ext cx="267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tutorial.5.php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6917278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&lt;?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</a:rPr>
              <a:t>session_start();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echo "In this page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am unset the variable</a:t>
            </a:r>
            <a:r>
              <a:rPr lang="en-US" sz="2800" dirty="0" smtClean="0">
                <a:solidFill>
                  <a:schemeClr val="bg1"/>
                </a:solidFill>
              </a:rPr>
              <a:t>";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Session_unset();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echo $_SESSION['hello'];</a:t>
            </a:r>
          </a:p>
          <a:p>
            <a:r>
              <a:rPr lang="en-US" sz="2800" dirty="0">
                <a:solidFill>
                  <a:schemeClr val="bg1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638800"/>
            <a:ext cx="728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After using session_unset()  , we free all the variable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0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Execution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838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ndex.php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42672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00200"/>
            <a:ext cx="42576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476750"/>
            <a:ext cx="8535987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9200" y="3962400"/>
            <a:ext cx="38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On Clicking </a:t>
            </a:r>
            <a:r>
              <a:rPr lang="en-US" sz="2400" dirty="0" smtClean="0">
                <a:solidFill>
                  <a:srgbClr val="C00000"/>
                </a:solidFill>
              </a:rPr>
              <a:t>Submit</a:t>
            </a:r>
            <a:r>
              <a:rPr lang="en-US" sz="2400" dirty="0" smtClean="0">
                <a:solidFill>
                  <a:schemeClr val="bg1"/>
                </a:solidFill>
              </a:rPr>
              <a:t> button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tutorial0.php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535987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43375"/>
            <a:ext cx="84582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3581400"/>
            <a:ext cx="342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On  Clicking ‘click here’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09600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tutorial1.php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4582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362200" y="3962400"/>
            <a:ext cx="2906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On  Clicking ‘click here’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52925"/>
            <a:ext cx="7954963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81000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tutorial2.php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7954963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0" y="3733800"/>
            <a:ext cx="2906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On  Clicking ‘click here’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343400"/>
            <a:ext cx="838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tutorial3.php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2667000"/>
            <a:ext cx="6479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Why this page is  empty?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tutorial4.php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8153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724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5000" y="4114800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On clicking ‘click here’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</a:t>
            </a:r>
            <a:r>
              <a:rPr lang="en-US" sz="2800" dirty="0" smtClean="0">
                <a:solidFill>
                  <a:srgbClr val="C00000"/>
                </a:solidFill>
              </a:rPr>
              <a:t>utorial5.php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153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" y="5105400"/>
            <a:ext cx="7337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Since I am using session_unset() function therefore ,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variable  $_SESSION[‘hello’]  become free.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33400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storage.tx</a:t>
            </a:r>
            <a:r>
              <a:rPr lang="en-US" sz="2800" dirty="0" smtClean="0">
                <a:solidFill>
                  <a:srgbClr val="C00000"/>
                </a:solidFill>
              </a:rPr>
              <a:t>t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84324"/>
            <a:ext cx="6938963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7167348" cy="92333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Session variable</a:t>
            </a:r>
            <a:endParaRPr lang="en-US" sz="5400" b="1" u="sng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4700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000" b="1" dirty="0" smtClean="0">
                <a:solidFill>
                  <a:srgbClr val="C00000"/>
                </a:solidFill>
              </a:rPr>
              <a:t> What is Session?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733800"/>
            <a:ext cx="9148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b="1" dirty="0" smtClean="0">
                <a:solidFill>
                  <a:srgbClr val="C00000"/>
                </a:solidFill>
              </a:rPr>
              <a:t>Why do we need Session or Session Variable?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286000"/>
            <a:ext cx="7516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A session is a method of storing data (using variables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It can be used to store information on the server for future </a:t>
            </a:r>
            <a:r>
              <a:rPr lang="en-US" sz="2000" dirty="0" smtClean="0">
                <a:solidFill>
                  <a:schemeClr val="bg1"/>
                </a:solidFill>
              </a:rPr>
              <a:t>use.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95800"/>
            <a:ext cx="9272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Sessions allow data to be transferred from one page </a:t>
            </a:r>
            <a:r>
              <a:rPr lang="en-US" dirty="0" smtClean="0">
                <a:solidFill>
                  <a:schemeClr val="bg1"/>
                </a:solidFill>
              </a:rPr>
              <a:t>to another.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We can send same data to multiple page but using get  or post we cannot do  such task.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Session information is temporary and information </a:t>
            </a:r>
            <a:r>
              <a:rPr lang="en-US" dirty="0" smtClean="0">
                <a:solidFill>
                  <a:schemeClr val="bg1"/>
                </a:solidFill>
              </a:rPr>
              <a:t>is valid </a:t>
            </a:r>
            <a:r>
              <a:rPr lang="en-US" dirty="0">
                <a:solidFill>
                  <a:schemeClr val="bg1"/>
                </a:solidFill>
              </a:rPr>
              <a:t>until the user is using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the </a:t>
            </a:r>
            <a:r>
              <a:rPr lang="en-US" dirty="0">
                <a:solidFill>
                  <a:schemeClr val="bg1"/>
                </a:solidFill>
              </a:rPr>
              <a:t>website </a:t>
            </a:r>
            <a:r>
              <a:rPr lang="en-US" dirty="0" smtClean="0">
                <a:solidFill>
                  <a:schemeClr val="bg1"/>
                </a:solidFill>
              </a:rPr>
              <a:t>. Therefore it is secure as compare to cookies.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ee the sourc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8991600" cy="62567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8759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</a:rPr>
              <a:t> How Do we use Session or Session Variable in </a:t>
            </a:r>
            <a:r>
              <a:rPr lang="en-US" sz="2800" dirty="0" err="1" smtClean="0">
                <a:solidFill>
                  <a:srgbClr val="C00000"/>
                </a:solidFill>
              </a:rPr>
              <a:t>php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838200"/>
            <a:ext cx="6364243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For using session we need: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We need a basic understanding of html.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Basic understanding of syntax in </a:t>
            </a:r>
            <a:r>
              <a:rPr lang="en-US" sz="2400" dirty="0" err="1" smtClean="0">
                <a:solidFill>
                  <a:schemeClr val="bg1"/>
                </a:solidFill>
              </a:rPr>
              <a:t>php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/>
            <a:r>
              <a:rPr lang="en-US" sz="2400" dirty="0" smtClean="0">
                <a:solidFill>
                  <a:schemeClr val="bg1"/>
                </a:solidFill>
              </a:rPr>
              <a:t>                              &lt;?</a:t>
            </a:r>
            <a:r>
              <a:rPr lang="en-US" sz="2400" dirty="0" err="1" smtClean="0">
                <a:solidFill>
                  <a:schemeClr val="bg1"/>
                </a:solidFill>
              </a:rPr>
              <a:t>php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sz="2400" dirty="0" smtClean="0">
                <a:solidFill>
                  <a:schemeClr val="bg1"/>
                </a:solidFill>
              </a:rPr>
              <a:t>                                 echo “</a:t>
            </a:r>
            <a:r>
              <a:rPr lang="en-US" sz="2400" dirty="0" err="1" smtClean="0">
                <a:solidFill>
                  <a:schemeClr val="bg1"/>
                </a:solidFill>
              </a:rPr>
              <a:t>shiva</a:t>
            </a:r>
            <a:r>
              <a:rPr lang="en-US" sz="2400" dirty="0" smtClean="0">
                <a:solidFill>
                  <a:schemeClr val="bg1"/>
                </a:solidFill>
              </a:rPr>
              <a:t> tutorial”;  </a:t>
            </a: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                 ?&gt;</a:t>
            </a:r>
          </a:p>
          <a:p>
            <a:pPr marL="457200" indent="-457200"/>
            <a:r>
              <a:rPr lang="en-US" sz="2400" dirty="0" smtClean="0">
                <a:solidFill>
                  <a:schemeClr val="bg1"/>
                </a:solidFill>
              </a:rPr>
              <a:t>3)Knowledge about variables in </a:t>
            </a:r>
            <a:r>
              <a:rPr lang="en-US" sz="2400" dirty="0" err="1" smtClean="0">
                <a:solidFill>
                  <a:schemeClr val="bg1"/>
                </a:solidFill>
              </a:rPr>
              <a:t>php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/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sz="2400" dirty="0" smtClean="0">
                <a:solidFill>
                  <a:schemeClr val="bg1"/>
                </a:solidFill>
              </a:rPr>
              <a:t>4)Know how to use associative arrays in </a:t>
            </a:r>
            <a:r>
              <a:rPr lang="en-US" sz="2400" dirty="0" err="1" smtClean="0">
                <a:solidFill>
                  <a:schemeClr val="bg1"/>
                </a:solidFill>
              </a:rPr>
              <a:t>php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/>
            <a:r>
              <a:rPr lang="en-US" sz="2400" dirty="0" smtClean="0">
                <a:solidFill>
                  <a:schemeClr val="bg1"/>
                </a:solidFill>
              </a:rPr>
              <a:t>$_SESSION[‘</a:t>
            </a:r>
            <a:r>
              <a:rPr lang="en-US" sz="2400" dirty="0" err="1" smtClean="0">
                <a:solidFill>
                  <a:schemeClr val="bg1"/>
                </a:solidFill>
              </a:rPr>
              <a:t>shiva</a:t>
            </a:r>
            <a:r>
              <a:rPr lang="en-US" sz="2400" dirty="0" smtClean="0">
                <a:solidFill>
                  <a:schemeClr val="bg1"/>
                </a:solidFill>
              </a:rPr>
              <a:t>’]=‘Ritika’.</a:t>
            </a:r>
          </a:p>
          <a:p>
            <a:pPr marL="457200" indent="-457200"/>
            <a:r>
              <a:rPr lang="en-US" sz="2400" dirty="0" smtClean="0">
                <a:solidFill>
                  <a:schemeClr val="bg1"/>
                </a:solidFill>
              </a:rPr>
              <a:t>Here ‘</a:t>
            </a:r>
            <a:r>
              <a:rPr lang="en-US" sz="2400" dirty="0" err="1" smtClean="0">
                <a:solidFill>
                  <a:schemeClr val="bg1"/>
                </a:solidFill>
              </a:rPr>
              <a:t>shiva</a:t>
            </a:r>
            <a:r>
              <a:rPr lang="en-US" sz="2400" dirty="0" smtClean="0">
                <a:solidFill>
                  <a:schemeClr val="bg1"/>
                </a:solidFill>
              </a:rPr>
              <a:t>’ is Key and ‘Ritika’ is Value.</a:t>
            </a:r>
          </a:p>
          <a:p>
            <a:pPr marL="457200" indent="-457200"/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)Know some of function in PHP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session_start();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header(“</a:t>
            </a:r>
            <a:r>
              <a:rPr lang="en-US" sz="2400" dirty="0" err="1" smtClean="0">
                <a:solidFill>
                  <a:schemeClr val="bg1"/>
                </a:solidFill>
              </a:rPr>
              <a:t>location:url</a:t>
            </a:r>
            <a:r>
              <a:rPr lang="en-US" sz="2400" dirty="0" smtClean="0">
                <a:solidFill>
                  <a:schemeClr val="bg1"/>
                </a:solidFill>
              </a:rPr>
              <a:t>”);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ession_unset();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/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/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48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C00000"/>
                </a:solidFill>
              </a:rPr>
              <a:t> session_start() function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90236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session is started with the </a:t>
            </a:r>
            <a:r>
              <a:rPr lang="en-US" sz="2400" dirty="0" smtClean="0">
                <a:solidFill>
                  <a:schemeClr val="bg1"/>
                </a:solidFill>
              </a:rPr>
              <a:t>session_start()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function.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session_start() function must be the very first thing in your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document</a:t>
            </a:r>
            <a:r>
              <a:rPr lang="en-US" sz="2400" dirty="0">
                <a:solidFill>
                  <a:schemeClr val="bg1"/>
                </a:solidFill>
              </a:rPr>
              <a:t>.  </a:t>
            </a:r>
            <a:r>
              <a:rPr lang="en-US" sz="2400" dirty="0" smtClean="0">
                <a:solidFill>
                  <a:schemeClr val="bg1"/>
                </a:solidFill>
              </a:rPr>
              <a:t>Before </a:t>
            </a:r>
            <a:r>
              <a:rPr lang="en-US" sz="2400" dirty="0">
                <a:solidFill>
                  <a:schemeClr val="bg1"/>
                </a:solidFill>
              </a:rPr>
              <a:t>any HTML tags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session variables are not passed individually to each new page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instead they are retrieved from the session we open at </a:t>
            </a:r>
            <a:r>
              <a:rPr lang="en-US" sz="2400" dirty="0" smtClean="0">
                <a:solidFill>
                  <a:schemeClr val="bg1"/>
                </a:solidFill>
              </a:rPr>
              <a:t>the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beginning of each page (</a:t>
            </a:r>
            <a:r>
              <a:rPr lang="en-US" sz="2400" dirty="0" smtClean="0">
                <a:solidFill>
                  <a:schemeClr val="bg1"/>
                </a:solidFill>
              </a:rPr>
              <a:t>session_start()</a:t>
            </a:r>
            <a:r>
              <a:rPr lang="en-US" sz="2400" dirty="0">
                <a:solidFill>
                  <a:schemeClr val="bg1"/>
                </a:solidFill>
              </a:rPr>
              <a:t>).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ndex.php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80" y="1600200"/>
            <a:ext cx="9074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&lt;html&gt;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&lt;head&gt;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&lt;/head&gt;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&lt;body&gt;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&lt;form method="post" action="tutorial0.php"&gt;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&lt;table class="table1"&gt;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&lt;</a:t>
            </a:r>
            <a:r>
              <a:rPr lang="en-US" dirty="0" err="1" smtClean="0">
                <a:solidFill>
                  <a:schemeClr val="bg1"/>
                </a:solidFill>
              </a:rPr>
              <a:t>tr</a:t>
            </a:r>
            <a:r>
              <a:rPr lang="en-US" dirty="0" smtClean="0">
                <a:solidFill>
                  <a:schemeClr val="bg1"/>
                </a:solidFill>
              </a:rPr>
              <a:t>&gt;&lt;</a:t>
            </a:r>
            <a:r>
              <a:rPr lang="en-US" dirty="0" err="1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&gt;&lt;label&gt;Login Id&lt;/label&gt;&lt;/</a:t>
            </a:r>
            <a:r>
              <a:rPr lang="en-US" dirty="0" err="1" smtClean="0">
                <a:solidFill>
                  <a:schemeClr val="bg1"/>
                </a:solidFill>
              </a:rPr>
              <a:t>tr</a:t>
            </a:r>
            <a:r>
              <a:rPr lang="en-US" dirty="0" smtClean="0">
                <a:solidFill>
                  <a:schemeClr val="bg1"/>
                </a:solidFill>
              </a:rPr>
              <a:t>&gt; &lt;/</a:t>
            </a:r>
            <a:r>
              <a:rPr lang="en-US" dirty="0" err="1" smtClean="0">
                <a:solidFill>
                  <a:schemeClr val="bg1"/>
                </a:solidFill>
              </a:rPr>
              <a:t>tr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&lt;</a:t>
            </a:r>
            <a:r>
              <a:rPr lang="en-US" dirty="0" err="1" smtClean="0">
                <a:solidFill>
                  <a:schemeClr val="bg1"/>
                </a:solidFill>
              </a:rPr>
              <a:t>tr</a:t>
            </a:r>
            <a:r>
              <a:rPr lang="en-US" dirty="0" smtClean="0">
                <a:solidFill>
                  <a:schemeClr val="bg1"/>
                </a:solidFill>
              </a:rPr>
              <a:t>&gt;&lt;</a:t>
            </a:r>
            <a:r>
              <a:rPr lang="en-US" dirty="0" err="1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&gt;&lt;label for="username"&gt;Username&lt;/label&gt;&lt;</a:t>
            </a:r>
            <a:r>
              <a:rPr lang="en-US" dirty="0" err="1" smtClean="0">
                <a:solidFill>
                  <a:schemeClr val="bg1"/>
                </a:solidFill>
              </a:rPr>
              <a:t>br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&lt;input type="text" id="username" name="username" required&gt;&lt;/</a:t>
            </a:r>
            <a:r>
              <a:rPr lang="en-US" dirty="0" err="1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&gt; &lt;/</a:t>
            </a:r>
            <a:r>
              <a:rPr lang="en-US" dirty="0" err="1" smtClean="0">
                <a:solidFill>
                  <a:schemeClr val="bg1"/>
                </a:solidFill>
              </a:rPr>
              <a:t>tr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&lt;</a:t>
            </a:r>
            <a:r>
              <a:rPr lang="en-US" dirty="0" err="1" smtClean="0">
                <a:solidFill>
                  <a:schemeClr val="bg1"/>
                </a:solidFill>
              </a:rPr>
              <a:t>tr</a:t>
            </a:r>
            <a:r>
              <a:rPr lang="en-US" dirty="0" smtClean="0">
                <a:solidFill>
                  <a:schemeClr val="bg1"/>
                </a:solidFill>
              </a:rPr>
              <a:t>&gt;&lt;</a:t>
            </a:r>
            <a:r>
              <a:rPr lang="en-US" dirty="0" err="1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&gt;&lt;label for="Email"&gt;Email&lt;/label&gt;&lt;</a:t>
            </a:r>
            <a:r>
              <a:rPr lang="en-US" dirty="0" err="1" smtClean="0">
                <a:solidFill>
                  <a:schemeClr val="bg1"/>
                </a:solidFill>
              </a:rPr>
              <a:t>br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&lt;input type="email" id="email" name="email" required&gt;&lt;/</a:t>
            </a:r>
            <a:r>
              <a:rPr lang="en-US" dirty="0" err="1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&gt;&lt;/</a:t>
            </a:r>
            <a:r>
              <a:rPr lang="en-US" dirty="0" err="1" smtClean="0">
                <a:solidFill>
                  <a:schemeClr val="bg1"/>
                </a:solidFill>
              </a:rPr>
              <a:t>tr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&lt;</a:t>
            </a:r>
            <a:r>
              <a:rPr lang="en-US" dirty="0" err="1" smtClean="0">
                <a:solidFill>
                  <a:schemeClr val="bg1"/>
                </a:solidFill>
              </a:rPr>
              <a:t>tr</a:t>
            </a:r>
            <a:r>
              <a:rPr lang="en-US" dirty="0" smtClean="0">
                <a:solidFill>
                  <a:schemeClr val="bg1"/>
                </a:solidFill>
              </a:rPr>
              <a:t>&gt;  &lt;</a:t>
            </a:r>
            <a:r>
              <a:rPr lang="en-US" dirty="0" err="1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&gt;&lt;label for="password"&gt;Password&lt;/label&gt;&lt;</a:t>
            </a:r>
            <a:r>
              <a:rPr lang="en-US" dirty="0" err="1" smtClean="0">
                <a:solidFill>
                  <a:schemeClr val="bg1"/>
                </a:solidFill>
              </a:rPr>
              <a:t>br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&lt;input type="password" id="password" name="password" required&gt;&lt;/</a:t>
            </a:r>
            <a:r>
              <a:rPr lang="en-US" dirty="0" err="1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&gt; &lt;/</a:t>
            </a:r>
            <a:r>
              <a:rPr lang="en-US" dirty="0" err="1" smtClean="0">
                <a:solidFill>
                  <a:schemeClr val="bg1"/>
                </a:solidFill>
              </a:rPr>
              <a:t>tr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&lt;</a:t>
            </a:r>
            <a:r>
              <a:rPr lang="en-US" dirty="0" err="1" smtClean="0">
                <a:solidFill>
                  <a:schemeClr val="bg1"/>
                </a:solidFill>
              </a:rPr>
              <a:t>tr</a:t>
            </a:r>
            <a:r>
              <a:rPr lang="en-US" dirty="0" smtClean="0">
                <a:solidFill>
                  <a:schemeClr val="bg1"/>
                </a:solidFill>
              </a:rPr>
              <a:t>&gt;  &lt;</a:t>
            </a:r>
            <a:r>
              <a:rPr lang="en-US" dirty="0" err="1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&gt;&lt;input type="submit" value="submit"&gt;&lt;/</a:t>
            </a:r>
            <a:r>
              <a:rPr lang="en-US" dirty="0" err="1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&gt;  &lt;/</a:t>
            </a:r>
            <a:r>
              <a:rPr lang="en-US" dirty="0" err="1" smtClean="0">
                <a:solidFill>
                  <a:schemeClr val="bg1"/>
                </a:solidFill>
              </a:rPr>
              <a:t>tr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&lt;/table&gt; &lt;/form&gt;&lt;/body&gt;&lt;/html&gt;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48690"/>
            <a:ext cx="801052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&lt;?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session_start();</a:t>
            </a:r>
          </a:p>
          <a:p>
            <a:r>
              <a:rPr lang="en-US" dirty="0">
                <a:solidFill>
                  <a:schemeClr val="bg1"/>
                </a:solidFill>
              </a:rPr>
              <a:t>$text1=$_POST['username</a:t>
            </a:r>
            <a:r>
              <a:rPr lang="en-US" dirty="0" smtClean="0">
                <a:solidFill>
                  <a:schemeClr val="bg1"/>
                </a:solidFill>
              </a:rPr>
              <a:t>'];     $</a:t>
            </a:r>
            <a:r>
              <a:rPr lang="en-US" dirty="0">
                <a:solidFill>
                  <a:schemeClr val="bg1"/>
                </a:solidFill>
              </a:rPr>
              <a:t>text2=$_POST['email'];</a:t>
            </a:r>
          </a:p>
          <a:p>
            <a:r>
              <a:rPr lang="en-US" dirty="0">
                <a:solidFill>
                  <a:schemeClr val="bg1"/>
                </a:solidFill>
              </a:rPr>
              <a:t>$text3=$_POST['password</a:t>
            </a:r>
            <a:r>
              <a:rPr lang="en-US" dirty="0" smtClean="0">
                <a:solidFill>
                  <a:schemeClr val="bg1"/>
                </a:solidFill>
              </a:rPr>
              <a:t>'];      $</a:t>
            </a:r>
            <a:r>
              <a:rPr lang="en-US" dirty="0">
                <a:solidFill>
                  <a:schemeClr val="bg1"/>
                </a:solidFill>
              </a:rPr>
              <a:t>sum="$text1::$text2::$text3\r\n";</a:t>
            </a:r>
          </a:p>
          <a:p>
            <a:r>
              <a:rPr lang="en-US" dirty="0">
                <a:solidFill>
                  <a:schemeClr val="bg1"/>
                </a:solidFill>
              </a:rPr>
              <a:t>$file=</a:t>
            </a:r>
            <a:r>
              <a:rPr lang="en-US" dirty="0" err="1">
                <a:solidFill>
                  <a:schemeClr val="bg1"/>
                </a:solidFill>
              </a:rPr>
              <a:t>fopen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storage.txt","a</a:t>
            </a:r>
            <a:r>
              <a:rPr lang="en-US" dirty="0" smtClean="0">
                <a:solidFill>
                  <a:schemeClr val="bg1"/>
                </a:solidFill>
              </a:rPr>
              <a:t>+");    $</a:t>
            </a:r>
            <a:r>
              <a:rPr lang="en-US" dirty="0">
                <a:solidFill>
                  <a:schemeClr val="bg1"/>
                </a:solidFill>
              </a:rPr>
              <a:t>read=</a:t>
            </a:r>
            <a:r>
              <a:rPr lang="en-US" dirty="0" err="1">
                <a:solidFill>
                  <a:schemeClr val="bg1"/>
                </a:solidFill>
              </a:rPr>
              <a:t>fread</a:t>
            </a:r>
            <a:r>
              <a:rPr lang="en-US" dirty="0">
                <a:solidFill>
                  <a:schemeClr val="bg1"/>
                </a:solidFill>
              </a:rPr>
              <a:t>($</a:t>
            </a:r>
            <a:r>
              <a:rPr lang="en-US" dirty="0" err="1">
                <a:solidFill>
                  <a:schemeClr val="bg1"/>
                </a:solidFill>
              </a:rPr>
              <a:t>file,filesize</a:t>
            </a:r>
            <a:r>
              <a:rPr lang="en-US" dirty="0">
                <a:solidFill>
                  <a:schemeClr val="bg1"/>
                </a:solidFill>
              </a:rPr>
              <a:t>("storage.txt"));</a:t>
            </a:r>
          </a:p>
          <a:p>
            <a:r>
              <a:rPr lang="en-US" dirty="0">
                <a:solidFill>
                  <a:schemeClr val="bg1"/>
                </a:solidFill>
              </a:rPr>
              <a:t>$check1=</a:t>
            </a:r>
            <a:r>
              <a:rPr lang="en-US" dirty="0" err="1">
                <a:solidFill>
                  <a:schemeClr val="bg1"/>
                </a:solidFill>
              </a:rPr>
              <a:t>strpos</a:t>
            </a:r>
            <a:r>
              <a:rPr lang="en-US" dirty="0">
                <a:solidFill>
                  <a:schemeClr val="bg1"/>
                </a:solidFill>
              </a:rPr>
              <a:t>($read,$text1</a:t>
            </a:r>
            <a:r>
              <a:rPr lang="en-US" dirty="0" smtClean="0">
                <a:solidFill>
                  <a:schemeClr val="bg1"/>
                </a:solidFill>
              </a:rPr>
              <a:t>);     $check2=</a:t>
            </a:r>
            <a:r>
              <a:rPr lang="en-US" dirty="0" err="1" smtClean="0">
                <a:solidFill>
                  <a:schemeClr val="bg1"/>
                </a:solidFill>
              </a:rPr>
              <a:t>strpos</a:t>
            </a:r>
            <a:r>
              <a:rPr lang="en-US" dirty="0">
                <a:solidFill>
                  <a:schemeClr val="bg1"/>
                </a:solidFill>
              </a:rPr>
              <a:t>($read,$text2);</a:t>
            </a:r>
          </a:p>
          <a:p>
            <a:r>
              <a:rPr lang="en-US" dirty="0">
                <a:solidFill>
                  <a:schemeClr val="bg1"/>
                </a:solidFill>
              </a:rPr>
              <a:t>if(!$check1&amp;&amp;!$check2)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fwrite</a:t>
            </a:r>
            <a:r>
              <a:rPr lang="en-US" dirty="0">
                <a:solidFill>
                  <a:schemeClr val="bg1"/>
                </a:solidFill>
              </a:rPr>
              <a:t>($</a:t>
            </a:r>
            <a:r>
              <a:rPr lang="en-US" dirty="0" err="1">
                <a:solidFill>
                  <a:schemeClr val="bg1"/>
                </a:solidFill>
              </a:rPr>
              <a:t>file,$sum</a:t>
            </a:r>
            <a:r>
              <a:rPr lang="en-US" dirty="0" smtClean="0">
                <a:solidFill>
                  <a:schemeClr val="bg1"/>
                </a:solidFill>
              </a:rPr>
              <a:t>);  </a:t>
            </a:r>
            <a:r>
              <a:rPr lang="en-US" dirty="0" err="1">
                <a:solidFill>
                  <a:schemeClr val="bg1"/>
                </a:solidFill>
              </a:rPr>
              <a:t>fclose</a:t>
            </a:r>
            <a:r>
              <a:rPr lang="en-US" dirty="0">
                <a:solidFill>
                  <a:schemeClr val="bg1"/>
                </a:solidFill>
              </a:rPr>
              <a:t>($file);</a:t>
            </a:r>
          </a:p>
          <a:p>
            <a:r>
              <a:rPr lang="en-US" dirty="0">
                <a:solidFill>
                  <a:schemeClr val="bg1"/>
                </a:solidFill>
              </a:rPr>
              <a:t>  echo" &lt;center&gt;&lt;h1&gt;you are </a:t>
            </a:r>
            <a:r>
              <a:rPr lang="en-US" dirty="0" err="1">
                <a:solidFill>
                  <a:schemeClr val="bg1"/>
                </a:solidFill>
              </a:rPr>
              <a:t>succesfully</a:t>
            </a:r>
            <a:r>
              <a:rPr lang="en-US" dirty="0">
                <a:solidFill>
                  <a:schemeClr val="bg1"/>
                </a:solidFill>
              </a:rPr>
              <a:t> registered &lt;/h1&gt;&lt;/center&gt;&lt;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&gt;";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else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echo "you are already registered ";</a:t>
            </a:r>
          </a:p>
          <a:p>
            <a:r>
              <a:rPr lang="en-US" dirty="0">
                <a:solidFill>
                  <a:schemeClr val="bg1"/>
                </a:solidFill>
              </a:rPr>
              <a:t>echo "&lt;center&gt;&lt;h1&gt;Tell about your Group members &lt;/h1&gt;&lt;/center&gt; 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&gt;";</a:t>
            </a:r>
          </a:p>
          <a:p>
            <a:r>
              <a:rPr lang="en-US" dirty="0">
                <a:solidFill>
                  <a:schemeClr val="bg1"/>
                </a:solidFill>
              </a:rPr>
              <a:t>$_SESSION['hello'] =$text1;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//</a:t>
            </a:r>
            <a:r>
              <a:rPr lang="en-US" dirty="0">
                <a:solidFill>
                  <a:schemeClr val="bg1"/>
                </a:solidFill>
              </a:rPr>
              <a:t>header("location:tutorial1.php");</a:t>
            </a:r>
          </a:p>
          <a:p>
            <a:r>
              <a:rPr lang="en-US" dirty="0">
                <a:solidFill>
                  <a:schemeClr val="bg1"/>
                </a:solidFill>
              </a:rPr>
              <a:t>?&gt;</a:t>
            </a:r>
          </a:p>
          <a:p>
            <a:r>
              <a:rPr lang="en-US" dirty="0">
                <a:solidFill>
                  <a:schemeClr val="bg1"/>
                </a:solidFill>
              </a:rPr>
              <a:t>&lt;html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dirty="0">
                <a:solidFill>
                  <a:schemeClr val="bg1"/>
                </a:solidFill>
              </a:rPr>
              <a:t> 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h2&gt;If you want to know my group member Please click below &lt;/h2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  &lt;a 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="tutorial1.php"&gt;Click here&lt;/a&gt;</a:t>
            </a:r>
          </a:p>
          <a:p>
            <a:r>
              <a:rPr lang="en-US" dirty="0">
                <a:solidFill>
                  <a:schemeClr val="bg1"/>
                </a:solidFill>
              </a:rPr>
              <a:t>&lt;/body</a:t>
            </a:r>
            <a:r>
              <a:rPr lang="en-US" dirty="0" smtClean="0">
                <a:solidFill>
                  <a:schemeClr val="bg1"/>
                </a:solidFill>
              </a:rPr>
              <a:t>&gt;&lt;/</a:t>
            </a:r>
            <a:r>
              <a:rPr lang="en-US" dirty="0">
                <a:solidFill>
                  <a:schemeClr val="bg1"/>
                </a:solidFill>
              </a:rPr>
              <a:t>html&gt;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25731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tutorial0.php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447800"/>
            <a:ext cx="64331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&lt;?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//session_start();</a:t>
            </a:r>
          </a:p>
          <a:p>
            <a:r>
              <a:rPr lang="en-US" dirty="0">
                <a:solidFill>
                  <a:schemeClr val="bg1"/>
                </a:solidFill>
              </a:rPr>
              <a:t>echo "</a:t>
            </a:r>
          </a:p>
          <a:p>
            <a:r>
              <a:rPr lang="en-US" dirty="0">
                <a:solidFill>
                  <a:schemeClr val="bg1"/>
                </a:solidFill>
              </a:rPr>
              <a:t>&lt;h3&gt; My group member unordered list&lt;/h3&gt;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ul</a:t>
            </a:r>
            <a:r>
              <a:rPr lang="en-US" dirty="0">
                <a:solidFill>
                  <a:schemeClr val="bg1"/>
                </a:solidFill>
              </a:rPr>
              <a:t>&gt; &lt;</a:t>
            </a:r>
            <a:r>
              <a:rPr lang="en-US" dirty="0" err="1">
                <a:solidFill>
                  <a:schemeClr val="bg1"/>
                </a:solidFill>
              </a:rPr>
              <a:t>li</a:t>
            </a:r>
            <a:r>
              <a:rPr lang="en-US" dirty="0">
                <a:solidFill>
                  <a:schemeClr val="bg1"/>
                </a:solidFill>
              </a:rPr>
              <a:t>&gt; Shiva Srivastava &lt;/</a:t>
            </a:r>
            <a:r>
              <a:rPr lang="en-US" dirty="0" err="1">
                <a:solidFill>
                  <a:schemeClr val="bg1"/>
                </a:solidFill>
              </a:rPr>
              <a:t>li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li</a:t>
            </a:r>
            <a:r>
              <a:rPr lang="en-US" dirty="0">
                <a:solidFill>
                  <a:schemeClr val="bg1"/>
                </a:solidFill>
              </a:rPr>
              <a:t>&gt; Dheeraj Sharma  &lt;/</a:t>
            </a:r>
            <a:r>
              <a:rPr lang="en-US" dirty="0" err="1">
                <a:solidFill>
                  <a:schemeClr val="bg1"/>
                </a:solidFill>
              </a:rPr>
              <a:t>li</a:t>
            </a:r>
            <a:r>
              <a:rPr lang="en-US" dirty="0">
                <a:solidFill>
                  <a:schemeClr val="bg1"/>
                </a:solidFill>
              </a:rPr>
              <a:t>&gt; 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li</a:t>
            </a:r>
            <a:r>
              <a:rPr lang="en-US" dirty="0">
                <a:solidFill>
                  <a:schemeClr val="bg1"/>
                </a:solidFill>
              </a:rPr>
              <a:t>&gt; Ritika Singh &lt;/</a:t>
            </a:r>
            <a:r>
              <a:rPr lang="en-US" dirty="0" err="1">
                <a:solidFill>
                  <a:schemeClr val="bg1"/>
                </a:solidFill>
              </a:rPr>
              <a:t>li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dirty="0" err="1">
                <a:solidFill>
                  <a:schemeClr val="bg1"/>
                </a:solidFill>
              </a:rPr>
              <a:t>ul</a:t>
            </a:r>
            <a:r>
              <a:rPr lang="en-US" dirty="0">
                <a:solidFill>
                  <a:schemeClr val="bg1"/>
                </a:solidFill>
              </a:rPr>
              <a:t>&gt; 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&gt;";</a:t>
            </a:r>
          </a:p>
          <a:p>
            <a:r>
              <a:rPr lang="en-US" dirty="0">
                <a:solidFill>
                  <a:schemeClr val="bg1"/>
                </a:solidFill>
              </a:rPr>
              <a:t>echo  $_SESSION['hello'];</a:t>
            </a:r>
          </a:p>
          <a:p>
            <a:r>
              <a:rPr lang="en-US" dirty="0">
                <a:solidFill>
                  <a:schemeClr val="bg1"/>
                </a:solidFill>
              </a:rPr>
              <a:t>?&gt;&lt;html&gt;</a:t>
            </a:r>
          </a:p>
          <a:p>
            <a:r>
              <a:rPr lang="en-US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dirty="0">
                <a:solidFill>
                  <a:schemeClr val="bg1"/>
                </a:solidFill>
              </a:rPr>
              <a:t>    &lt;h3&gt;If you want to know my University click below&lt;/h3&gt;</a:t>
            </a:r>
          </a:p>
          <a:p>
            <a:r>
              <a:rPr lang="en-US" dirty="0">
                <a:solidFill>
                  <a:schemeClr val="bg1"/>
                </a:solidFill>
              </a:rPr>
              <a:t>&lt;a 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="tutorial2.php"&gt;Click here&lt;/a&gt;</a:t>
            </a:r>
          </a:p>
          <a:p>
            <a:r>
              <a:rPr lang="en-US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dirty="0">
                <a:solidFill>
                  <a:schemeClr val="bg1"/>
                </a:solidFill>
              </a:rPr>
              <a:t>&lt;/html&gt;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609600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</a:t>
            </a:r>
            <a:r>
              <a:rPr lang="en-US" sz="3200" dirty="0" smtClean="0">
                <a:solidFill>
                  <a:srgbClr val="C00000"/>
                </a:solidFill>
              </a:rPr>
              <a:t>utorial1.php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791200"/>
            <a:ext cx="8940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Imp: here you can see ,we  are not using   session_start()  function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in this page ,because ones you write that function in starting they </a:t>
            </a:r>
            <a:r>
              <a:rPr lang="en-US" sz="2000" dirty="0" err="1" smtClean="0">
                <a:solidFill>
                  <a:srgbClr val="C00000"/>
                </a:solidFill>
              </a:rPr>
              <a:t>donot</a:t>
            </a:r>
            <a:r>
              <a:rPr lang="en-US" sz="2000" dirty="0" smtClean="0">
                <a:solidFill>
                  <a:srgbClr val="C00000"/>
                </a:solidFill>
              </a:rPr>
              <a:t> need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to use in any another </a:t>
            </a:r>
            <a:r>
              <a:rPr lang="en-US" sz="2000" dirty="0" err="1" smtClean="0">
                <a:solidFill>
                  <a:srgbClr val="C00000"/>
                </a:solidFill>
              </a:rPr>
              <a:t>code.we</a:t>
            </a:r>
            <a:r>
              <a:rPr lang="en-US" sz="2000" dirty="0" smtClean="0">
                <a:solidFill>
                  <a:srgbClr val="C00000"/>
                </a:solidFill>
              </a:rPr>
              <a:t> can  access directly with $_SESSION[].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533400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</a:t>
            </a:r>
            <a:r>
              <a:rPr lang="en-US" sz="2800" dirty="0" smtClean="0">
                <a:solidFill>
                  <a:srgbClr val="C00000"/>
                </a:solidFill>
              </a:rPr>
              <a:t>utorial2.php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331401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&lt;?</a:t>
            </a:r>
            <a:r>
              <a:rPr lang="en-US" sz="2000" dirty="0" err="1">
                <a:solidFill>
                  <a:schemeClr val="bg1"/>
                </a:solidFill>
              </a:rPr>
              <a:t>php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session_start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echo '&lt;center &gt; &lt;h2&gt;Know about my University&lt;/h2&gt; &lt;/center&gt;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&lt;p style="</a:t>
            </a:r>
            <a:r>
              <a:rPr lang="en-US" sz="2000" dirty="0" err="1">
                <a:solidFill>
                  <a:schemeClr val="bg1"/>
                </a:solidFill>
              </a:rPr>
              <a:t>color:Red</a:t>
            </a:r>
            <a:r>
              <a:rPr lang="en-US" sz="2000" dirty="0">
                <a:solidFill>
                  <a:schemeClr val="bg1"/>
                </a:solidFill>
              </a:rPr>
              <a:t>; font-size:20px"&gt;We are study in prestigious  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GLA </a:t>
            </a:r>
            <a:r>
              <a:rPr lang="en-US" sz="2000" dirty="0">
                <a:solidFill>
                  <a:schemeClr val="bg1"/>
                </a:solidFill>
              </a:rPr>
              <a:t>University which is in Mathura . &lt;</a:t>
            </a:r>
            <a:r>
              <a:rPr lang="en-US" sz="2000" dirty="0" err="1">
                <a:solidFill>
                  <a:schemeClr val="bg1"/>
                </a:solidFill>
              </a:rPr>
              <a:t>br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smtClean="0">
                <a:solidFill>
                  <a:schemeClr val="bg1"/>
                </a:solidFill>
              </a:rPr>
              <a:t>We </a:t>
            </a:r>
            <a:r>
              <a:rPr lang="en-US" sz="2000" dirty="0">
                <a:solidFill>
                  <a:schemeClr val="bg1"/>
                </a:solidFill>
              </a:rPr>
              <a:t>all in course of B-tech CS </a:t>
            </a:r>
            <a:r>
              <a:rPr lang="en-US" dirty="0">
                <a:solidFill>
                  <a:schemeClr val="bg1"/>
                </a:solidFill>
              </a:rPr>
              <a:t>(HONS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which is directly led by CEO </a:t>
            </a:r>
            <a:r>
              <a:rPr lang="en-US" sz="2000" dirty="0" err="1">
                <a:solidFill>
                  <a:schemeClr val="bg1"/>
                </a:solidFill>
              </a:rPr>
              <a:t>Neeraj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Agarwal</a:t>
            </a:r>
            <a:r>
              <a:rPr lang="en-US" sz="2000" dirty="0">
                <a:solidFill>
                  <a:schemeClr val="bg1"/>
                </a:solidFill>
              </a:rPr>
              <a:t>. &lt;/p&gt;&lt;</a:t>
            </a:r>
            <a:r>
              <a:rPr lang="en-US" sz="2000" dirty="0" err="1">
                <a:solidFill>
                  <a:schemeClr val="bg1"/>
                </a:solidFill>
              </a:rPr>
              <a:t>br</a:t>
            </a:r>
            <a:r>
              <a:rPr lang="en-US" sz="2000" dirty="0" smtClean="0">
                <a:solidFill>
                  <a:schemeClr val="bg1"/>
                </a:solidFill>
              </a:rPr>
              <a:t>&gt;';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echo $_SESSION['hello</a:t>
            </a:r>
            <a:r>
              <a:rPr lang="en-US" sz="2000" dirty="0" smtClean="0">
                <a:solidFill>
                  <a:schemeClr val="bg1"/>
                </a:solidFill>
              </a:rPr>
              <a:t>'];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?&gt;&lt;html&gt;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&lt;h3&gt;If you want to know my Internet </a:t>
            </a:r>
            <a:r>
              <a:rPr lang="en-US" sz="2000" dirty="0" smtClean="0">
                <a:solidFill>
                  <a:schemeClr val="bg1"/>
                </a:solidFill>
              </a:rPr>
              <a:t>Programming </a:t>
            </a:r>
            <a:r>
              <a:rPr lang="en-US" sz="2000" dirty="0">
                <a:solidFill>
                  <a:schemeClr val="bg1"/>
                </a:solidFill>
              </a:rPr>
              <a:t>teacher &lt;/h3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&lt;a </a:t>
            </a:r>
            <a:r>
              <a:rPr lang="en-US" sz="2000" dirty="0" err="1">
                <a:solidFill>
                  <a:schemeClr val="bg1"/>
                </a:solidFill>
              </a:rPr>
              <a:t>href</a:t>
            </a:r>
            <a:r>
              <a:rPr lang="en-US" sz="2000" dirty="0">
                <a:solidFill>
                  <a:schemeClr val="bg1"/>
                </a:solidFill>
              </a:rPr>
              <a:t>="tutorial3.php"&gt;Click here&lt;/a&gt;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8600"/>
            <a:ext cx="267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tutorial.3.php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90600"/>
            <a:ext cx="7689926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&lt;?</a:t>
            </a:r>
            <a:r>
              <a:rPr lang="en-US" sz="2400" dirty="0" err="1">
                <a:solidFill>
                  <a:schemeClr val="bg1"/>
                </a:solidFill>
              </a:rPr>
              <a:t>php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session_start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echo "My </a:t>
            </a:r>
            <a:r>
              <a:rPr lang="en-US" sz="2400" dirty="0" err="1">
                <a:solidFill>
                  <a:schemeClr val="bg1"/>
                </a:solidFill>
              </a:rPr>
              <a:t>Jitesh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bhatia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internet programming sir one </a:t>
            </a:r>
            <a:r>
              <a:rPr lang="en-US" sz="2400" dirty="0" smtClean="0">
                <a:solidFill>
                  <a:schemeClr val="bg1"/>
                </a:solidFill>
              </a:rPr>
              <a:t>of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best teacher in </a:t>
            </a:r>
            <a:r>
              <a:rPr lang="en-US" sz="2400" dirty="0" err="1">
                <a:solidFill>
                  <a:schemeClr val="bg1"/>
                </a:solidFill>
              </a:rPr>
              <a:t>gla</a:t>
            </a:r>
            <a:r>
              <a:rPr lang="en-US" sz="2400" dirty="0">
                <a:solidFill>
                  <a:schemeClr val="bg1"/>
                </a:solidFill>
              </a:rPr>
              <a:t> university &lt;</a:t>
            </a:r>
            <a:r>
              <a:rPr lang="en-US" sz="2400" dirty="0" err="1">
                <a:solidFill>
                  <a:schemeClr val="bg1"/>
                </a:solidFill>
              </a:rPr>
              <a:t>br</a:t>
            </a:r>
            <a:r>
              <a:rPr lang="en-US" sz="2400" dirty="0" smtClean="0">
                <a:solidFill>
                  <a:schemeClr val="bg1"/>
                </a:solidFill>
              </a:rPr>
              <a:t>&gt;";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echo $_SESSION['hello</a:t>
            </a:r>
            <a:r>
              <a:rPr lang="en-US" sz="2400" dirty="0" smtClean="0">
                <a:solidFill>
                  <a:schemeClr val="bg1"/>
                </a:solidFill>
              </a:rPr>
              <a:t>'];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header("location:tutorial4.php");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791200"/>
            <a:ext cx="6404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Use of header  function </a:t>
            </a:r>
            <a:r>
              <a:rPr lang="en-US" sz="3200" dirty="0" err="1" smtClean="0">
                <a:solidFill>
                  <a:srgbClr val="C00000"/>
                </a:solidFill>
              </a:rPr>
              <a:t>vs</a:t>
            </a:r>
            <a:r>
              <a:rPr lang="en-US" sz="3200" dirty="0" smtClean="0">
                <a:solidFill>
                  <a:srgbClr val="C00000"/>
                </a:solidFill>
              </a:rPr>
              <a:t> &lt;a&gt; tag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2526</TotalTime>
  <Words>781</Words>
  <Application>Microsoft Office PowerPoint</Application>
  <PresentationFormat>On-screen Show (4:3)</PresentationFormat>
  <Paragraphs>180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Shiva_speaker</dc:creator>
  <cp:lastModifiedBy>Shiva_speaker</cp:lastModifiedBy>
  <cp:revision>11</cp:revision>
  <dcterms:created xsi:type="dcterms:W3CDTF">2022-01-02T17:22:59Z</dcterms:created>
  <dcterms:modified xsi:type="dcterms:W3CDTF">2022-01-04T11:29:21Z</dcterms:modified>
</cp:coreProperties>
</file>