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62" r:id="rId3"/>
    <p:sldId id="363" r:id="rId4"/>
    <p:sldId id="364" r:id="rId5"/>
    <p:sldId id="365" r:id="rId6"/>
    <p:sldId id="378" r:id="rId7"/>
    <p:sldId id="372" r:id="rId8"/>
    <p:sldId id="373" r:id="rId9"/>
    <p:sldId id="376" r:id="rId10"/>
    <p:sldId id="374" r:id="rId11"/>
    <p:sldId id="375" r:id="rId12"/>
    <p:sldId id="377" r:id="rId13"/>
    <p:sldId id="370" r:id="rId14"/>
    <p:sldId id="371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71" autoAdjust="0"/>
  </p:normalViewPr>
  <p:slideViewPr>
    <p:cSldViewPr snapToGrid="0">
      <p:cViewPr varScale="1">
        <p:scale>
          <a:sx n="86" d="100"/>
          <a:sy n="86" d="100"/>
        </p:scale>
        <p:origin x="9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7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1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1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pPr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Program%20Files\Python36-32\Doc\python360.chm::/library/functions.html#isinstan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k:@MSITStore:C:\Program%20Files\Python36-32\Doc\python360.chm::/library/functions.html#issubclas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0237" y="3588078"/>
            <a:ext cx="648260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7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500630" cy="5517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Inheritance is the mechanism of acquiring some attributes of any existing class type into a new class type.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One </a:t>
            </a:r>
            <a:r>
              <a:rPr lang="en-IN" sz="2000" dirty="0"/>
              <a:t>of the key concepts of OOP’s.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Establishes a hierarchical relationship among classes.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Establishes a superclass/subclass relationship.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Establishes </a:t>
            </a:r>
            <a:r>
              <a:rPr lang="en-IN" sz="2000" b="1" dirty="0"/>
              <a:t>“is a”</a:t>
            </a:r>
            <a:r>
              <a:rPr lang="en-IN" sz="2000" dirty="0"/>
              <a:t> relationships</a:t>
            </a:r>
            <a:r>
              <a:rPr lang="en-IN" sz="2000" dirty="0" smtClean="0"/>
              <a:t>.</a:t>
            </a:r>
            <a:endParaRPr lang="en-IN" sz="2000" dirty="0"/>
          </a:p>
          <a:p>
            <a:pPr>
              <a:buNone/>
            </a:pPr>
            <a:r>
              <a:rPr lang="en-IN" sz="2000" b="1" dirty="0"/>
              <a:t>Benefits: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Reusability of code.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Put code in one class, use it in all the subclasses.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Write general purpose code designed for a </a:t>
            </a:r>
            <a:r>
              <a:rPr lang="en-IN" sz="2000" dirty="0" err="1"/>
              <a:t>supertype</a:t>
            </a:r>
            <a:r>
              <a:rPr lang="en-IN" sz="2000" dirty="0"/>
              <a:t> that works for all subtypes</a:t>
            </a:r>
            <a:r>
              <a:rPr lang="en-IN" sz="20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A superclass defines a general set of functionality, whereas subclasses define functionalities specific to them.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97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/>
              <a:t>DerivedClassName</a:t>
            </a:r>
            <a:r>
              <a:rPr lang="en-US" sz="2000" dirty="0"/>
              <a:t>(</a:t>
            </a:r>
            <a:r>
              <a:rPr lang="en-US" sz="2000" dirty="0" err="1"/>
              <a:t>BaseClassName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</a:t>
            </a:r>
            <a:r>
              <a:rPr lang="en-US" sz="2000" dirty="0"/>
              <a:t>&lt;statement-1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</a:t>
            </a:r>
            <a:r>
              <a:rPr lang="en-US" sz="2000" dirty="0"/>
              <a:t>. .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</a:t>
            </a:r>
            <a:r>
              <a:rPr lang="en-US" sz="2000" dirty="0"/>
              <a:t>&lt;statement-N&gt;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name </a:t>
            </a:r>
            <a:r>
              <a:rPr lang="en-US" sz="2000" dirty="0" err="1"/>
              <a:t>BaseClassName</a:t>
            </a:r>
            <a:r>
              <a:rPr lang="en-US" sz="2000" dirty="0"/>
              <a:t> must be defined in a scope containing the derived class definition. 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dirty="0"/>
              <a:t>place of a base class name, other arbitrary expressions are also allowed. This can be useful, for example, when the base class is defined in another </a:t>
            </a:r>
            <a:r>
              <a:rPr lang="en-US" sz="2000" dirty="0" smtClean="0"/>
              <a:t>module.</a:t>
            </a:r>
          </a:p>
          <a:p>
            <a:pPr marL="0" indent="0">
              <a:buNone/>
            </a:pPr>
            <a:r>
              <a:rPr lang="en-US" sz="2000" b="1" dirty="0" smtClean="0"/>
              <a:t>Example: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 smtClean="0"/>
              <a:t>DerivedClassName</a:t>
            </a:r>
            <a:r>
              <a:rPr lang="en-US" sz="2000" dirty="0" smtClean="0"/>
              <a:t>(</a:t>
            </a:r>
            <a:r>
              <a:rPr lang="en-US" sz="2000" dirty="0" err="1" smtClean="0"/>
              <a:t>modulename.BaseClassName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pass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99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Python has two built-in functions that work with </a:t>
            </a:r>
            <a:r>
              <a:rPr lang="en-US" sz="2400" dirty="0" smtClean="0"/>
              <a:t>inheritance</a:t>
            </a:r>
            <a:endParaRPr lang="en-US" sz="2400" dirty="0"/>
          </a:p>
          <a:p>
            <a:pPr lvl="1">
              <a:buFont typeface="Wingdings" pitchFamily="2" charset="2"/>
              <a:buChar char="ü"/>
            </a:pPr>
            <a:r>
              <a:rPr lang="en-US" sz="2000" b="1" dirty="0"/>
              <a:t>Use </a:t>
            </a:r>
            <a:r>
              <a:rPr lang="en-US" sz="2000" b="1" dirty="0" err="1">
                <a:hlinkClick r:id="rId3" action="ppaction://hlinkfile" tooltip="isinstance"/>
              </a:rPr>
              <a:t>isinstance</a:t>
            </a:r>
            <a:r>
              <a:rPr lang="en-US" sz="2000" b="1" dirty="0">
                <a:hlinkClick r:id="rId3" action="ppaction://hlinkfile" tooltip="isinstance"/>
              </a:rPr>
              <a:t>()</a:t>
            </a:r>
            <a:r>
              <a:rPr lang="en-US" sz="2000" b="1" dirty="0"/>
              <a:t> to check an instance’s type:</a:t>
            </a:r>
            <a:r>
              <a:rPr lang="en-US" sz="2000" dirty="0"/>
              <a:t> </a:t>
            </a:r>
            <a:r>
              <a:rPr lang="en-US" sz="2000" dirty="0" err="1"/>
              <a:t>isinstance</a:t>
            </a:r>
            <a:r>
              <a:rPr lang="en-US" sz="2000" dirty="0"/>
              <a:t>(</a:t>
            </a:r>
            <a:r>
              <a:rPr lang="en-US" sz="2000" dirty="0" err="1"/>
              <a:t>obj</a:t>
            </a:r>
            <a:r>
              <a:rPr lang="en-US" sz="2000" dirty="0"/>
              <a:t>, </a:t>
            </a:r>
            <a:r>
              <a:rPr lang="en-US" sz="2000" dirty="0" smtClean="0"/>
              <a:t>Test) </a:t>
            </a:r>
            <a:r>
              <a:rPr lang="en-US" sz="2000" dirty="0"/>
              <a:t>will be True only if </a:t>
            </a:r>
            <a:r>
              <a:rPr lang="en-US" sz="2000" dirty="0" err="1"/>
              <a:t>obj</a:t>
            </a:r>
            <a:r>
              <a:rPr lang="en-US" sz="2000" dirty="0"/>
              <a:t>.__class__ is </a:t>
            </a:r>
            <a:r>
              <a:rPr lang="en-US" sz="2000" b="1" dirty="0" smtClean="0"/>
              <a:t>Test</a:t>
            </a:r>
            <a:r>
              <a:rPr lang="en-US" sz="2000" dirty="0" smtClean="0"/>
              <a:t> </a:t>
            </a:r>
            <a:r>
              <a:rPr lang="en-US" sz="2000" dirty="0"/>
              <a:t>or some class derived from </a:t>
            </a:r>
            <a:r>
              <a:rPr lang="en-US" sz="2000" b="1" dirty="0" smtClean="0"/>
              <a:t>Test</a:t>
            </a:r>
            <a:r>
              <a:rPr lang="en-US" sz="2000" dirty="0" smtClean="0"/>
              <a:t>. 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b="1" dirty="0"/>
              <a:t>Use </a:t>
            </a:r>
            <a:r>
              <a:rPr lang="en-US" sz="2000" b="1" dirty="0" err="1">
                <a:hlinkClick r:id="rId4" action="ppaction://hlinkfile" tooltip="issubclass"/>
              </a:rPr>
              <a:t>issubclass</a:t>
            </a:r>
            <a:r>
              <a:rPr lang="en-US" sz="2000" b="1" dirty="0">
                <a:hlinkClick r:id="rId4" action="ppaction://hlinkfile" tooltip="issubclass"/>
              </a:rPr>
              <a:t>()</a:t>
            </a:r>
            <a:r>
              <a:rPr lang="en-US" sz="2000" b="1" dirty="0"/>
              <a:t> to check class inheritance:</a:t>
            </a:r>
            <a:r>
              <a:rPr lang="en-US" sz="2000" dirty="0"/>
              <a:t> </a:t>
            </a:r>
            <a:r>
              <a:rPr lang="en-US" sz="2000" dirty="0" err="1" smtClean="0"/>
              <a:t>issubclass</a:t>
            </a:r>
            <a:r>
              <a:rPr lang="en-US" sz="2000" dirty="0" smtClean="0"/>
              <a:t>(Derive, Base) </a:t>
            </a:r>
            <a:r>
              <a:rPr lang="en-US" sz="2000" dirty="0"/>
              <a:t>is True </a:t>
            </a:r>
            <a:r>
              <a:rPr lang="en-US" sz="2000" dirty="0" smtClean="0"/>
              <a:t>if Derive  </a:t>
            </a:r>
            <a:r>
              <a:rPr lang="en-US" sz="2000" dirty="0"/>
              <a:t>is a subclass of  </a:t>
            </a:r>
            <a:r>
              <a:rPr lang="en-US" sz="2000" dirty="0" smtClean="0"/>
              <a:t>Base else False.</a:t>
            </a:r>
            <a:endParaRPr lang="en-US" sz="2000" dirty="0"/>
          </a:p>
          <a:p>
            <a:pPr lvl="1">
              <a:buFont typeface="Wingdings" pitchFamily="2" charset="2"/>
              <a:buChar char="ü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247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 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Calling from Subclass: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/>
              <a:t>def</a:t>
            </a:r>
            <a:r>
              <a:rPr lang="en-US" sz="1800" dirty="0"/>
              <a:t> __</a:t>
            </a:r>
            <a:r>
              <a:rPr lang="en-US" sz="1800" dirty="0" err="1"/>
              <a:t>init</a:t>
            </a:r>
            <a:r>
              <a:rPr lang="en-US" sz="1800" dirty="0"/>
              <a:t>__(self):        </a:t>
            </a:r>
            <a:br>
              <a:rPr lang="en-US" sz="1800" dirty="0"/>
            </a:br>
            <a:r>
              <a:rPr lang="en-US" sz="1800" dirty="0"/>
              <a:t>    Base.__</a:t>
            </a:r>
            <a:r>
              <a:rPr lang="en-US" sz="1800" dirty="0" err="1"/>
              <a:t>init</a:t>
            </a:r>
            <a:r>
              <a:rPr lang="en-US" sz="1800" dirty="0"/>
              <a:t>__(self)</a:t>
            </a:r>
            <a:br>
              <a:rPr lang="en-US" sz="1800" dirty="0"/>
            </a:br>
            <a:r>
              <a:rPr lang="en-US" sz="1800" dirty="0"/>
              <a:t>    # super(</a:t>
            </a:r>
            <a:r>
              <a:rPr lang="en-US" sz="1800" dirty="0" err="1"/>
              <a:t>Derive,self</a:t>
            </a:r>
            <a:r>
              <a:rPr lang="en-US" sz="1800" dirty="0"/>
              <a:t>).__</a:t>
            </a:r>
            <a:r>
              <a:rPr lang="en-US" sz="1800" dirty="0" err="1"/>
              <a:t>init</a:t>
            </a:r>
            <a:r>
              <a:rPr lang="en-US" sz="1800" dirty="0"/>
              <a:t>__()</a:t>
            </a:r>
            <a:br>
              <a:rPr lang="en-US" sz="1800" dirty="0"/>
            </a:br>
            <a:r>
              <a:rPr lang="en-US" sz="1800" dirty="0"/>
              <a:t>    super().__</a:t>
            </a:r>
            <a:r>
              <a:rPr lang="en-US" sz="1800" dirty="0" err="1"/>
              <a:t>init</a:t>
            </a:r>
            <a:r>
              <a:rPr lang="en-US" sz="1800" dirty="0"/>
              <a:t>__()</a:t>
            </a:r>
            <a:br>
              <a:rPr lang="en-US" sz="1800" dirty="0"/>
            </a:br>
            <a:r>
              <a:rPr lang="en-US" sz="1800" dirty="0" smtClean="0"/>
              <a:t>    print</a:t>
            </a:r>
            <a:r>
              <a:rPr lang="en-US" sz="1800" dirty="0"/>
              <a:t>("constructor derive")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For making a class abstract  first you have to import </a:t>
            </a:r>
            <a:r>
              <a:rPr lang="en-US" sz="1800" b="1" dirty="0" err="1" smtClean="0"/>
              <a:t>abc</a:t>
            </a:r>
            <a:r>
              <a:rPr lang="en-US" sz="1800" dirty="0" smtClean="0"/>
              <a:t> package for Abstract base Class in Python.</a:t>
            </a:r>
          </a:p>
          <a:p>
            <a:pPr marL="0" indent="0">
              <a:buNone/>
            </a:pPr>
            <a:r>
              <a:rPr lang="en-US" sz="1800" b="1" dirty="0" smtClean="0"/>
              <a:t>Example:</a:t>
            </a:r>
          </a:p>
          <a:p>
            <a:pPr marL="0" indent="0">
              <a:buNone/>
            </a:pPr>
            <a:r>
              <a:rPr lang="en-US" sz="1800" dirty="0"/>
              <a:t>from abc import </a:t>
            </a:r>
            <a:r>
              <a:rPr lang="en-US" sz="1800" dirty="0" smtClean="0"/>
              <a:t>ABC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/>
              <a:t>abstractmethod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class  </a:t>
            </a:r>
            <a:r>
              <a:rPr lang="en-US" sz="1800" err="1"/>
              <a:t>MyBase</a:t>
            </a:r>
            <a:r>
              <a:rPr lang="en-US" sz="1800"/>
              <a:t>(ABC</a:t>
            </a:r>
            <a:r>
              <a:rPr lang="en-US" sz="1800" smtClean="0"/>
              <a:t>):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  @</a:t>
            </a:r>
            <a:r>
              <a:rPr lang="en-US" sz="1800" dirty="0" err="1"/>
              <a:t>abstractmethod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   </a:t>
            </a:r>
            <a:r>
              <a:rPr lang="en-US" sz="1800" dirty="0" err="1"/>
              <a:t>def</a:t>
            </a:r>
            <a:r>
              <a:rPr lang="en-US" sz="1800" dirty="0"/>
              <a:t> show(self):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          </a:t>
            </a:r>
            <a:r>
              <a:rPr lang="en-US" sz="1800" dirty="0"/>
              <a:t>pass</a:t>
            </a:r>
          </a:p>
          <a:p>
            <a:pPr marL="0" indent="0">
              <a:buNone/>
            </a:pPr>
            <a:r>
              <a:rPr lang="en-US" sz="1800" dirty="0"/>
              <a:t>class Derive(</a:t>
            </a:r>
            <a:r>
              <a:rPr lang="en-US" sz="1800" dirty="0" err="1"/>
              <a:t>MyBase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def</a:t>
            </a:r>
            <a:r>
              <a:rPr lang="en-US" sz="1800" dirty="0"/>
              <a:t> show(self):</a:t>
            </a:r>
          </a:p>
          <a:p>
            <a:pPr marL="0" indent="0">
              <a:buNone/>
            </a:pPr>
            <a:r>
              <a:rPr lang="en-US" sz="1800" dirty="0"/>
              <a:t>        print("Show from derive</a:t>
            </a:r>
            <a:r>
              <a:rPr lang="en-US" sz="1800" dirty="0" smtClean="0"/>
              <a:t>….")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derive=Derive()</a:t>
            </a:r>
          </a:p>
          <a:p>
            <a:pPr marL="0" indent="0">
              <a:buNone/>
            </a:pPr>
            <a:r>
              <a:rPr lang="en-US" sz="1800" dirty="0" err="1"/>
              <a:t>derive.show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#</a:t>
            </a:r>
            <a:r>
              <a:rPr lang="en-US" sz="1800" dirty="0" smtClean="0"/>
              <a:t>base=</a:t>
            </a:r>
            <a:r>
              <a:rPr lang="en-US" sz="1800" dirty="0" err="1" smtClean="0"/>
              <a:t>MyBase</a:t>
            </a:r>
            <a:r>
              <a:rPr lang="en-US" sz="1800" dirty="0" smtClean="0"/>
              <a:t>()      #error can’t instantiate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5870" y="1560963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HP Simplified" pitchFamily="34" charset="0"/>
                <a:cs typeface="Times New Roman" panose="02020603050405020304" pitchFamily="18" charset="0"/>
              </a:rPr>
              <a:t>Object-Oriented </a:t>
            </a:r>
            <a:r>
              <a:rPr lang="en-US" sz="3200" dirty="0" smtClean="0">
                <a:latin typeface="Times New Roman" panose="02020603050405020304" pitchFamily="18" charset="0"/>
                <a:ea typeface="HP Simplified" pitchFamily="34" charset="0"/>
                <a:cs typeface="Times New Roman" panose="02020603050405020304" pitchFamily="18" charset="0"/>
              </a:rPr>
              <a:t>Programming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Programming(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approach of looking at a problem using models which are organized around the real-world concepts.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construct of Object-Oriented Programming (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object which combines both data structure and behavior as a single entity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object-oriented programming are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0" indent="0" algn="just">
              <a:buNone/>
            </a:pPr>
            <a:endParaRPr lang="en-US" sz="1800" dirty="0">
              <a:latin typeface="HP Simplified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 Objects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:\Softwares\Python_Tools\new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765"/>
            <a:ext cx="9144000" cy="56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a template definition of methods and  variables in a particular kind of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describes the abstract characteristics of  a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 classes ,an instance is an object of a class created at runtime.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values of  the attributes of a particular object  is called its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methods of particular object is called its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other programming languages, Python’s class mechanism adds classes with a minimum of new syntax and semantics. It is a mixture of the class mechanisms found in C++ and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Modula-3.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in python are derived from </a:t>
            </a: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consists of  class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instance variables, methods, constructors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&lt;class-name&gt;: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&lt;class suite&gt;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Empty Class: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“Empty Student Class”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pass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Object: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=Student(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7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14010"/>
            <a:ext cx="8374132" cy="594399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Defining  Constructor: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print("constructor called")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Defining  Methods:</a:t>
            </a: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("Hello from Show")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Defining  Static Methods: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 This is static in python 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Destructor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__del__(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self.__class__.__name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"destroyed")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902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10"/>
            <a:ext cx="8374132" cy="55171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min(x,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'hello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message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86716" y="3355463"/>
            <a:ext cx="7381875" cy="383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10262</TotalTime>
  <Words>606</Words>
  <Application>Microsoft Office PowerPoint</Application>
  <PresentationFormat>On-screen Show (4:3)</PresentationFormat>
  <Paragraphs>111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HP Simplified</vt:lpstr>
      <vt:lpstr>Times New Roman</vt:lpstr>
      <vt:lpstr>Wingdings</vt:lpstr>
      <vt:lpstr>Office Theme</vt:lpstr>
      <vt:lpstr>PowerPoint Presentation</vt:lpstr>
      <vt:lpstr>Object-Oriented Programming</vt:lpstr>
      <vt:lpstr>Classes an Objects</vt:lpstr>
      <vt:lpstr>Classes an Objects</vt:lpstr>
      <vt:lpstr>Classes and Objects in Python</vt:lpstr>
      <vt:lpstr>PowerPoint Presentation</vt:lpstr>
      <vt:lpstr>Classes and Objects in Python</vt:lpstr>
      <vt:lpstr>Classes and Objects in Python</vt:lpstr>
      <vt:lpstr>PowerPoint Presentation</vt:lpstr>
      <vt:lpstr>Inheritance</vt:lpstr>
      <vt:lpstr>Inheritance in Python</vt:lpstr>
      <vt:lpstr>Inheritance in Python</vt:lpstr>
      <vt:lpstr>Constructor in Inheritance</vt:lpstr>
      <vt:lpstr>Abstract classes in Python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abc</cp:lastModifiedBy>
  <cp:revision>272</cp:revision>
  <dcterms:created xsi:type="dcterms:W3CDTF">2016-12-18T13:55:19Z</dcterms:created>
  <dcterms:modified xsi:type="dcterms:W3CDTF">2020-10-10T15:07:35Z</dcterms:modified>
  <cp:contentStatus/>
</cp:coreProperties>
</file>