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277" r:id="rId5"/>
    <p:sldId id="317" r:id="rId6"/>
    <p:sldId id="278" r:id="rId7"/>
    <p:sldId id="283" r:id="rId8"/>
    <p:sldId id="287" r:id="rId9"/>
    <p:sldId id="340" r:id="rId10"/>
    <p:sldId id="341"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72" d="100"/>
          <a:sy n="72" d="100"/>
        </p:scale>
        <p:origin x="840" y="78"/>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Series 1</c:v>
                </c:pt>
              </c:strCache>
            </c:strRef>
          </c:tx>
          <c:spPr>
            <a:solidFill>
              <a:srgbClr val="BA3C2E"/>
            </a:solidFill>
          </c:spPr>
          <c:invertIfNegative val="0"/>
          <c:dPt>
            <c:idx val="0"/>
            <c:invertIfNegative val="0"/>
            <c:bubble3D val="0"/>
            <c:spPr>
              <a:solidFill>
                <a:schemeClr val="accent1"/>
              </a:solidFill>
            </c:spPr>
            <c:extLst>
              <c:ext xmlns:c16="http://schemas.microsoft.com/office/drawing/2014/chart" uri="{C3380CC4-5D6E-409C-BE32-E72D297353CC}">
                <c16:uniqueId val="{00000001-7663-4DA1-A977-4CBE8E94D47A}"/>
              </c:ext>
            </c:extLst>
          </c:dPt>
          <c:dPt>
            <c:idx val="1"/>
            <c:invertIfNegative val="0"/>
            <c:bubble3D val="0"/>
            <c:spPr>
              <a:solidFill>
                <a:schemeClr val="accent2"/>
              </a:solidFill>
            </c:spPr>
            <c:extLst>
              <c:ext xmlns:c16="http://schemas.microsoft.com/office/drawing/2014/chart" uri="{C3380CC4-5D6E-409C-BE32-E72D297353CC}">
                <c16:uniqueId val="{00000003-7663-4DA1-A977-4CBE8E94D47A}"/>
              </c:ext>
            </c:extLst>
          </c:dPt>
          <c:dPt>
            <c:idx val="2"/>
            <c:invertIfNegative val="0"/>
            <c:bubble3D val="0"/>
            <c:spPr>
              <a:solidFill>
                <a:schemeClr val="accent3"/>
              </a:solidFill>
            </c:spPr>
            <c:extLst>
              <c:ext xmlns:c16="http://schemas.microsoft.com/office/drawing/2014/chart" uri="{C3380CC4-5D6E-409C-BE32-E72D297353CC}">
                <c16:uniqueId val="{00000005-7663-4DA1-A977-4CBE8E94D47A}"/>
              </c:ext>
            </c:extLst>
          </c:dPt>
          <c:dPt>
            <c:idx val="3"/>
            <c:invertIfNegative val="0"/>
            <c:bubble3D val="0"/>
            <c:spPr>
              <a:solidFill>
                <a:schemeClr val="accent4"/>
              </a:solidFill>
            </c:spPr>
            <c:extLst>
              <c:ext xmlns:c16="http://schemas.microsoft.com/office/drawing/2014/chart" uri="{C3380CC4-5D6E-409C-BE32-E72D297353CC}">
                <c16:uniqueId val="{00000007-7663-4DA1-A977-4CBE8E94D47A}"/>
              </c:ext>
            </c:extLst>
          </c:dPt>
          <c:cat>
            <c:strRef>
              <c:f>Sheet1!$A$2:$A$5</c:f>
              <c:strCache>
                <c:ptCount val="4"/>
                <c:pt idx="0">
                  <c:v>A 1</c:v>
                </c:pt>
                <c:pt idx="1">
                  <c:v>A 2</c:v>
                </c:pt>
                <c:pt idx="2">
                  <c:v>A 3</c:v>
                </c:pt>
                <c:pt idx="3">
                  <c:v>A 4</c:v>
                </c:pt>
              </c:strCache>
            </c:strRef>
          </c:cat>
          <c:val>
            <c:numRef>
              <c:f>Sheet1!$B$2:$B$5</c:f>
              <c:numCache>
                <c:formatCode>General</c:formatCode>
                <c:ptCount val="4"/>
                <c:pt idx="0">
                  <c:v>10</c:v>
                </c:pt>
                <c:pt idx="1">
                  <c:v>6</c:v>
                </c:pt>
                <c:pt idx="2">
                  <c:v>9</c:v>
                </c:pt>
                <c:pt idx="3">
                  <c:v>4.5</c:v>
                </c:pt>
              </c:numCache>
            </c:numRef>
          </c:val>
          <c:extLst>
            <c:ext xmlns:c16="http://schemas.microsoft.com/office/drawing/2014/chart" uri="{C3380CC4-5D6E-409C-BE32-E72D297353CC}">
              <c16:uniqueId val="{00000008-7663-4DA1-A977-4CBE8E94D47A}"/>
            </c:ext>
          </c:extLst>
        </c:ser>
        <c:ser>
          <c:idx val="1"/>
          <c:order val="1"/>
          <c:tx>
            <c:strRef>
              <c:f>Sheet1!$C$1</c:f>
              <c:strCache>
                <c:ptCount val="1"/>
                <c:pt idx="0">
                  <c:v>Series 2</c:v>
                </c:pt>
              </c:strCache>
            </c:strRef>
          </c:tx>
          <c:spPr>
            <a:solidFill>
              <a:schemeClr val="bg1">
                <a:lumMod val="95000"/>
              </a:schemeClr>
            </a:solidFill>
          </c:spPr>
          <c:invertIfNegative val="0"/>
          <c:cat>
            <c:strRef>
              <c:f>Sheet1!$A$2:$A$5</c:f>
              <c:strCache>
                <c:ptCount val="4"/>
                <c:pt idx="0">
                  <c:v>A 1</c:v>
                </c:pt>
                <c:pt idx="1">
                  <c:v>A 2</c:v>
                </c:pt>
                <c:pt idx="2">
                  <c:v>A 3</c:v>
                </c:pt>
                <c:pt idx="3">
                  <c:v>A 4</c:v>
                </c:pt>
              </c:strCache>
            </c:strRef>
          </c:cat>
          <c:val>
            <c:numRef>
              <c:f>Sheet1!$C$2:$C$5</c:f>
              <c:numCache>
                <c:formatCode>General</c:formatCode>
                <c:ptCount val="4"/>
                <c:pt idx="0">
                  <c:v>1</c:v>
                </c:pt>
                <c:pt idx="1">
                  <c:v>4.4000000000000004</c:v>
                </c:pt>
                <c:pt idx="2">
                  <c:v>1.8</c:v>
                </c:pt>
                <c:pt idx="3">
                  <c:v>2.8</c:v>
                </c:pt>
              </c:numCache>
            </c:numRef>
          </c:val>
          <c:extLst>
            <c:ext xmlns:c16="http://schemas.microsoft.com/office/drawing/2014/chart" uri="{C3380CC4-5D6E-409C-BE32-E72D297353CC}">
              <c16:uniqueId val="{00000009-7663-4DA1-A977-4CBE8E94D47A}"/>
            </c:ext>
          </c:extLst>
        </c:ser>
        <c:dLbls>
          <c:showLegendKey val="0"/>
          <c:showVal val="0"/>
          <c:showCatName val="0"/>
          <c:showSerName val="0"/>
          <c:showPercent val="0"/>
          <c:showBubbleSize val="0"/>
        </c:dLbls>
        <c:gapWidth val="150"/>
        <c:overlap val="100"/>
        <c:axId val="225464912"/>
        <c:axId val="225465304"/>
      </c:barChart>
      <c:catAx>
        <c:axId val="225464912"/>
        <c:scaling>
          <c:orientation val="minMax"/>
        </c:scaling>
        <c:delete val="0"/>
        <c:axPos val="b"/>
        <c:numFmt formatCode="General" sourceLinked="0"/>
        <c:majorTickMark val="out"/>
        <c:minorTickMark val="none"/>
        <c:tickLblPos val="nextTo"/>
        <c:txPr>
          <a:bodyPr/>
          <a:lstStyle/>
          <a:p>
            <a:pPr>
              <a:defRPr sz="1000">
                <a:solidFill>
                  <a:schemeClr val="tx1">
                    <a:lumMod val="75000"/>
                    <a:lumOff val="25000"/>
                  </a:schemeClr>
                </a:solidFill>
              </a:defRPr>
            </a:pPr>
            <a:endParaRPr lang="en-US"/>
          </a:p>
        </c:txPr>
        <c:crossAx val="225465304"/>
        <c:crosses val="autoZero"/>
        <c:auto val="1"/>
        <c:lblAlgn val="ctr"/>
        <c:lblOffset val="100"/>
        <c:noMultiLvlLbl val="0"/>
      </c:catAx>
      <c:valAx>
        <c:axId val="225465304"/>
        <c:scaling>
          <c:orientation val="minMax"/>
        </c:scaling>
        <c:delete val="0"/>
        <c:axPos val="l"/>
        <c:majorGridlines>
          <c:spPr>
            <a:ln>
              <a:solidFill>
                <a:schemeClr val="bg1">
                  <a:lumMod val="95000"/>
                </a:schemeClr>
              </a:solidFill>
            </a:ln>
          </c:spPr>
        </c:majorGridlines>
        <c:numFmt formatCode="0%" sourceLinked="1"/>
        <c:majorTickMark val="out"/>
        <c:minorTickMark val="none"/>
        <c:tickLblPos val="nextTo"/>
        <c:txPr>
          <a:bodyPr/>
          <a:lstStyle/>
          <a:p>
            <a:pPr>
              <a:defRPr sz="900">
                <a:solidFill>
                  <a:schemeClr val="tx1">
                    <a:lumMod val="75000"/>
                    <a:lumOff val="25000"/>
                  </a:schemeClr>
                </a:solidFill>
              </a:defRPr>
            </a:pPr>
            <a:endParaRPr lang="en-US"/>
          </a:p>
        </c:txPr>
        <c:crossAx val="225464912"/>
        <c:crosses val="autoZero"/>
        <c:crossBetween val="between"/>
      </c:valAx>
      <c:spPr>
        <a:ln>
          <a:noFill/>
        </a:ln>
      </c:spPr>
    </c:plotArea>
    <c:plotVisOnly val="1"/>
    <c:dispBlanksAs val="gap"/>
    <c:showDLblsOverMax val="0"/>
  </c:chart>
  <c:txPr>
    <a:bodyPr/>
    <a:lstStyle/>
    <a:p>
      <a:pPr>
        <a:defRPr sz="11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4333460" y="778713"/>
            <a:ext cx="6612835" cy="3416320"/>
          </a:xfrm>
          <a:prstGeom prst="rect">
            <a:avLst/>
          </a:prstGeom>
          <a:noFill/>
        </p:spPr>
        <p:txBody>
          <a:bodyPr wrap="square" rtlCol="0" anchor="ctr">
            <a:spAutoFit/>
          </a:bodyPr>
          <a:lstStyle/>
          <a:p>
            <a:endParaRPr lang="en-US" sz="7200" dirty="0">
              <a:solidFill>
                <a:schemeClr val="bg1"/>
              </a:solidFill>
              <a:latin typeface="+mj-lt"/>
            </a:endParaRPr>
          </a:p>
          <a:p>
            <a:r>
              <a:rPr lang="en-US" sz="7200" dirty="0">
                <a:solidFill>
                  <a:schemeClr val="bg1"/>
                </a:solidFill>
                <a:latin typeface="+mj-lt"/>
              </a:rPr>
              <a:t>DS FINAL PROJECT</a:t>
            </a:r>
            <a:endParaRPr lang="ko-KR" altLang="en-US" sz="72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997619" y="5525289"/>
            <a:ext cx="5008380" cy="707886"/>
          </a:xfrm>
          <a:prstGeom prst="rect">
            <a:avLst/>
          </a:prstGeom>
          <a:noFill/>
        </p:spPr>
        <p:txBody>
          <a:bodyPr wrap="square" rtlCol="0" anchor="ctr">
            <a:spAutoFit/>
          </a:bodyPr>
          <a:lstStyle/>
          <a:p>
            <a:pPr algn="r"/>
            <a:r>
              <a:rPr lang="en-US" altLang="ko-KR" sz="4000" dirty="0">
                <a:solidFill>
                  <a:schemeClr val="bg1"/>
                </a:solidFill>
                <a:cs typeface="Arial" pitchFamily="34" charset="0"/>
              </a:rPr>
              <a:t>THEME: BIG DATA</a:t>
            </a:r>
            <a:endParaRPr lang="ko-KR" altLang="en-US" sz="4000"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solidFill>
                  <a:schemeClr val="tx1"/>
                </a:solidFill>
              </a:rPr>
              <a:t>GROUP MEMBERS</a:t>
            </a:r>
          </a:p>
        </p:txBody>
      </p:sp>
      <p:sp>
        <p:nvSpPr>
          <p:cNvPr id="8" name="Rectangle 7">
            <a:extLst>
              <a:ext uri="{FF2B5EF4-FFF2-40B4-BE49-F238E27FC236}">
                <a16:creationId xmlns:a16="http://schemas.microsoft.com/office/drawing/2014/main" id="{B29C9707-F282-4944-BBD5-0E0C0EE6CADC}"/>
              </a:ext>
            </a:extLst>
          </p:cNvPr>
          <p:cNvSpPr/>
          <p:nvPr/>
        </p:nvSpPr>
        <p:spPr>
          <a:xfrm>
            <a:off x="4654160" y="4156521"/>
            <a:ext cx="229816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8">
            <a:extLst>
              <a:ext uri="{FF2B5EF4-FFF2-40B4-BE49-F238E27FC236}">
                <a16:creationId xmlns:a16="http://schemas.microsoft.com/office/drawing/2014/main" id="{9AE96167-816D-4C59-8FF1-1A186D22AD45}"/>
              </a:ext>
            </a:extLst>
          </p:cNvPr>
          <p:cNvSpPr/>
          <p:nvPr/>
        </p:nvSpPr>
        <p:spPr>
          <a:xfrm>
            <a:off x="8253988" y="4156521"/>
            <a:ext cx="2304058"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Oval 10">
            <a:extLst>
              <a:ext uri="{FF2B5EF4-FFF2-40B4-BE49-F238E27FC236}">
                <a16:creationId xmlns:a16="http://schemas.microsoft.com/office/drawing/2014/main" id="{532F2CD3-5164-4AB6-93A7-42A414A8D394}"/>
              </a:ext>
            </a:extLst>
          </p:cNvPr>
          <p:cNvSpPr/>
          <p:nvPr/>
        </p:nvSpPr>
        <p:spPr>
          <a:xfrm>
            <a:off x="9032770" y="3840068"/>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a16="http://schemas.microsoft.com/office/drawing/2014/main" id="{2301AFEA-FF9B-4826-8772-D384C84218B0}"/>
              </a:ext>
            </a:extLst>
          </p:cNvPr>
          <p:cNvSpPr/>
          <p:nvPr/>
        </p:nvSpPr>
        <p:spPr>
          <a:xfrm>
            <a:off x="5429996" y="3840068"/>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ectangle 13">
            <a:extLst>
              <a:ext uri="{FF2B5EF4-FFF2-40B4-BE49-F238E27FC236}">
                <a16:creationId xmlns:a16="http://schemas.microsoft.com/office/drawing/2014/main" id="{17C625E3-018D-4C17-9030-AC553CCC81F7}"/>
              </a:ext>
            </a:extLst>
          </p:cNvPr>
          <p:cNvSpPr/>
          <p:nvPr/>
        </p:nvSpPr>
        <p:spPr>
          <a:xfrm>
            <a:off x="905623" y="4156521"/>
            <a:ext cx="229816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Oval 14">
            <a:extLst>
              <a:ext uri="{FF2B5EF4-FFF2-40B4-BE49-F238E27FC236}">
                <a16:creationId xmlns:a16="http://schemas.microsoft.com/office/drawing/2014/main" id="{5205CAD4-A5C8-4B98-BAAE-C1C9C48E7480}"/>
              </a:ext>
            </a:extLst>
          </p:cNvPr>
          <p:cNvSpPr/>
          <p:nvPr/>
        </p:nvSpPr>
        <p:spPr>
          <a:xfrm>
            <a:off x="1694703" y="3840068"/>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2" name="Group 11">
            <a:extLst>
              <a:ext uri="{FF2B5EF4-FFF2-40B4-BE49-F238E27FC236}">
                <a16:creationId xmlns:a16="http://schemas.microsoft.com/office/drawing/2014/main" id="{5CFAA1FF-2D1A-4F1D-95E2-C8E96E124221}"/>
              </a:ext>
            </a:extLst>
          </p:cNvPr>
          <p:cNvGrpSpPr/>
          <p:nvPr/>
        </p:nvGrpSpPr>
        <p:grpSpPr>
          <a:xfrm>
            <a:off x="1154603" y="4640616"/>
            <a:ext cx="1800200" cy="521878"/>
            <a:chOff x="2851759" y="3796461"/>
            <a:chExt cx="1800000" cy="521878"/>
          </a:xfrm>
        </p:grpSpPr>
        <p:sp>
          <p:nvSpPr>
            <p:cNvPr id="33" name="Text Placeholder 3">
              <a:extLst>
                <a:ext uri="{FF2B5EF4-FFF2-40B4-BE49-F238E27FC236}">
                  <a16:creationId xmlns:a16="http://schemas.microsoft.com/office/drawing/2014/main" id="{BFCBA652-D966-4451-AC1F-C6FE13F85575}"/>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20K-1726</a:t>
              </a:r>
            </a:p>
          </p:txBody>
        </p:sp>
        <p:sp>
          <p:nvSpPr>
            <p:cNvPr id="34" name="Text Placeholder 5">
              <a:extLst>
                <a:ext uri="{FF2B5EF4-FFF2-40B4-BE49-F238E27FC236}">
                  <a16:creationId xmlns:a16="http://schemas.microsoft.com/office/drawing/2014/main" id="{637FDC64-C759-4973-9FD6-1AC618E2BFB2}"/>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accent2"/>
                  </a:solidFill>
                </a:rPr>
                <a:t>DEVELOPER</a:t>
              </a:r>
              <a:endParaRPr lang="en-US" sz="1200" dirty="0">
                <a:solidFill>
                  <a:schemeClr val="accent4"/>
                </a:solidFill>
                <a:cs typeface="Arial" pitchFamily="34" charset="0"/>
              </a:endParaRPr>
            </a:p>
          </p:txBody>
        </p:sp>
      </p:grpSp>
      <p:grpSp>
        <p:nvGrpSpPr>
          <p:cNvPr id="36" name="Group 15">
            <a:extLst>
              <a:ext uri="{FF2B5EF4-FFF2-40B4-BE49-F238E27FC236}">
                <a16:creationId xmlns:a16="http://schemas.microsoft.com/office/drawing/2014/main" id="{5783AF0C-555F-4709-8516-81BE624D9B23}"/>
              </a:ext>
            </a:extLst>
          </p:cNvPr>
          <p:cNvGrpSpPr/>
          <p:nvPr/>
        </p:nvGrpSpPr>
        <p:grpSpPr>
          <a:xfrm>
            <a:off x="4916399" y="4640616"/>
            <a:ext cx="1800200" cy="521878"/>
            <a:chOff x="2851759" y="3796461"/>
            <a:chExt cx="1800000" cy="521878"/>
          </a:xfrm>
        </p:grpSpPr>
        <p:sp>
          <p:nvSpPr>
            <p:cNvPr id="37" name="Text Placeholder 3">
              <a:extLst>
                <a:ext uri="{FF2B5EF4-FFF2-40B4-BE49-F238E27FC236}">
                  <a16:creationId xmlns:a16="http://schemas.microsoft.com/office/drawing/2014/main" id="{DEB09888-263B-4C4F-9186-9BFBEA76080E}"/>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20K-1649</a:t>
              </a:r>
            </a:p>
          </p:txBody>
        </p:sp>
        <p:sp>
          <p:nvSpPr>
            <p:cNvPr id="38" name="Text Placeholder 5">
              <a:extLst>
                <a:ext uri="{FF2B5EF4-FFF2-40B4-BE49-F238E27FC236}">
                  <a16:creationId xmlns:a16="http://schemas.microsoft.com/office/drawing/2014/main" id="{A10F93FD-998A-4ADC-B1A8-F7F1685D517E}"/>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accent2"/>
                  </a:solidFill>
                </a:rPr>
                <a:t>DEVELOPER</a:t>
              </a:r>
              <a:endParaRPr lang="ko-KR" altLang="en-US" sz="1200" dirty="0">
                <a:solidFill>
                  <a:schemeClr val="accent3"/>
                </a:solidFill>
              </a:endParaRPr>
            </a:p>
          </p:txBody>
        </p:sp>
      </p:grpSp>
      <p:grpSp>
        <p:nvGrpSpPr>
          <p:cNvPr id="40" name="Group 19">
            <a:extLst>
              <a:ext uri="{FF2B5EF4-FFF2-40B4-BE49-F238E27FC236}">
                <a16:creationId xmlns:a16="http://schemas.microsoft.com/office/drawing/2014/main" id="{A5E11BB6-4135-48C3-A228-F91E070A1C94}"/>
              </a:ext>
            </a:extLst>
          </p:cNvPr>
          <p:cNvGrpSpPr/>
          <p:nvPr/>
        </p:nvGrpSpPr>
        <p:grpSpPr>
          <a:xfrm>
            <a:off x="8492670" y="4640616"/>
            <a:ext cx="1800200" cy="521878"/>
            <a:chOff x="2851759" y="3796461"/>
            <a:chExt cx="1800000" cy="521878"/>
          </a:xfrm>
        </p:grpSpPr>
        <p:sp>
          <p:nvSpPr>
            <p:cNvPr id="41" name="Text Placeholder 3">
              <a:extLst>
                <a:ext uri="{FF2B5EF4-FFF2-40B4-BE49-F238E27FC236}">
                  <a16:creationId xmlns:a16="http://schemas.microsoft.com/office/drawing/2014/main" id="{6987C20F-C2CF-4A7D-A337-4D1191902C44}"/>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20K-0333</a:t>
              </a:r>
            </a:p>
          </p:txBody>
        </p:sp>
        <p:sp>
          <p:nvSpPr>
            <p:cNvPr id="42" name="Text Placeholder 5">
              <a:extLst>
                <a:ext uri="{FF2B5EF4-FFF2-40B4-BE49-F238E27FC236}">
                  <a16:creationId xmlns:a16="http://schemas.microsoft.com/office/drawing/2014/main" id="{77A61529-5619-4DAB-8C23-D844653A162E}"/>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accent2"/>
                  </a:solidFill>
                </a:rPr>
                <a:t>DEVELOPER</a:t>
              </a:r>
            </a:p>
          </p:txBody>
        </p:sp>
      </p:grpSp>
      <p:sp>
        <p:nvSpPr>
          <p:cNvPr id="54" name="Freeform 23">
            <a:extLst>
              <a:ext uri="{FF2B5EF4-FFF2-40B4-BE49-F238E27FC236}">
                <a16:creationId xmlns:a16="http://schemas.microsoft.com/office/drawing/2014/main" id="{1B284510-0831-4BA6-90CD-3E0E677F8C23}"/>
              </a:ext>
            </a:extLst>
          </p:cNvPr>
          <p:cNvSpPr>
            <a:spLocks noChangeAspect="1"/>
          </p:cNvSpPr>
          <p:nvPr/>
        </p:nvSpPr>
        <p:spPr>
          <a:xfrm flipH="1">
            <a:off x="1866435" y="4092564"/>
            <a:ext cx="395260" cy="251492"/>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5" name="Oval 21">
            <a:extLst>
              <a:ext uri="{FF2B5EF4-FFF2-40B4-BE49-F238E27FC236}">
                <a16:creationId xmlns:a16="http://schemas.microsoft.com/office/drawing/2014/main" id="{5A3F6BB7-B099-4CF1-ADB1-B2CA3D825511}"/>
              </a:ext>
            </a:extLst>
          </p:cNvPr>
          <p:cNvSpPr>
            <a:spLocks noChangeAspect="1"/>
          </p:cNvSpPr>
          <p:nvPr/>
        </p:nvSpPr>
        <p:spPr>
          <a:xfrm>
            <a:off x="9195140" y="4020213"/>
            <a:ext cx="395260" cy="396194"/>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Down Arrow 1">
            <a:extLst>
              <a:ext uri="{FF2B5EF4-FFF2-40B4-BE49-F238E27FC236}">
                <a16:creationId xmlns:a16="http://schemas.microsoft.com/office/drawing/2014/main" id="{13DFA81C-8A06-48A1-B3A1-5FC88CD3B243}"/>
              </a:ext>
            </a:extLst>
          </p:cNvPr>
          <p:cNvSpPr>
            <a:spLocks noChangeAspect="1"/>
          </p:cNvSpPr>
          <p:nvPr/>
        </p:nvSpPr>
        <p:spPr>
          <a:xfrm>
            <a:off x="5659284" y="3994177"/>
            <a:ext cx="269139" cy="395260"/>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extBox 2">
            <a:extLst>
              <a:ext uri="{FF2B5EF4-FFF2-40B4-BE49-F238E27FC236}">
                <a16:creationId xmlns:a16="http://schemas.microsoft.com/office/drawing/2014/main" id="{C99BF988-A6A5-48BB-A75A-5F3394B93EAF}"/>
              </a:ext>
            </a:extLst>
          </p:cNvPr>
          <p:cNvSpPr txBox="1"/>
          <p:nvPr/>
        </p:nvSpPr>
        <p:spPr>
          <a:xfrm>
            <a:off x="905623" y="3057352"/>
            <a:ext cx="2298160" cy="400110"/>
          </a:xfrm>
          <a:prstGeom prst="rect">
            <a:avLst/>
          </a:prstGeom>
          <a:noFill/>
        </p:spPr>
        <p:txBody>
          <a:bodyPr wrap="square" rtlCol="0">
            <a:spAutoFit/>
          </a:bodyPr>
          <a:lstStyle/>
          <a:p>
            <a:pPr algn="ctr"/>
            <a:r>
              <a:rPr lang="en-US" sz="2000" dirty="0"/>
              <a:t>M ANAS HASSAN</a:t>
            </a:r>
          </a:p>
        </p:txBody>
      </p:sp>
      <p:sp>
        <p:nvSpPr>
          <p:cNvPr id="53" name="TextBox 52">
            <a:extLst>
              <a:ext uri="{FF2B5EF4-FFF2-40B4-BE49-F238E27FC236}">
                <a16:creationId xmlns:a16="http://schemas.microsoft.com/office/drawing/2014/main" id="{6325CAAF-7C1F-4FF0-B5ED-0F0C424229A0}"/>
              </a:ext>
            </a:extLst>
          </p:cNvPr>
          <p:cNvSpPr txBox="1"/>
          <p:nvPr/>
        </p:nvSpPr>
        <p:spPr>
          <a:xfrm>
            <a:off x="4779343" y="3057704"/>
            <a:ext cx="2298160" cy="400110"/>
          </a:xfrm>
          <a:prstGeom prst="rect">
            <a:avLst/>
          </a:prstGeom>
          <a:noFill/>
        </p:spPr>
        <p:txBody>
          <a:bodyPr wrap="square" rtlCol="0">
            <a:spAutoFit/>
          </a:bodyPr>
          <a:lstStyle/>
          <a:p>
            <a:pPr algn="ctr"/>
            <a:r>
              <a:rPr lang="en-US" sz="2000" dirty="0"/>
              <a:t>M WARZAN</a:t>
            </a:r>
          </a:p>
        </p:txBody>
      </p:sp>
      <p:sp>
        <p:nvSpPr>
          <p:cNvPr id="58" name="TextBox 57">
            <a:extLst>
              <a:ext uri="{FF2B5EF4-FFF2-40B4-BE49-F238E27FC236}">
                <a16:creationId xmlns:a16="http://schemas.microsoft.com/office/drawing/2014/main" id="{9B419A98-6533-48F5-A6A1-17417715EED2}"/>
              </a:ext>
            </a:extLst>
          </p:cNvPr>
          <p:cNvSpPr txBox="1"/>
          <p:nvPr/>
        </p:nvSpPr>
        <p:spPr>
          <a:xfrm>
            <a:off x="8256937" y="3092821"/>
            <a:ext cx="2298160" cy="400110"/>
          </a:xfrm>
          <a:prstGeom prst="rect">
            <a:avLst/>
          </a:prstGeom>
          <a:noFill/>
        </p:spPr>
        <p:txBody>
          <a:bodyPr wrap="square" rtlCol="0">
            <a:spAutoFit/>
          </a:bodyPr>
          <a:lstStyle/>
          <a:p>
            <a:pPr algn="ctr"/>
            <a:r>
              <a:rPr lang="en-US" sz="2000" dirty="0"/>
              <a:t>ABDUL BASIT</a:t>
            </a:r>
          </a:p>
        </p:txBody>
      </p:sp>
    </p:spTree>
    <p:extLst>
      <p:ext uri="{BB962C8B-B14F-4D97-AF65-F5344CB8AC3E}">
        <p14:creationId xmlns:p14="http://schemas.microsoft.com/office/powerpoint/2010/main" val="420000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DA86C59-34F4-4919-9F69-A6D243DD90AF}"/>
              </a:ext>
            </a:extLst>
          </p:cNvPr>
          <p:cNvGrpSpPr/>
          <p:nvPr/>
        </p:nvGrpSpPr>
        <p:grpSpPr>
          <a:xfrm>
            <a:off x="6305942" y="1681595"/>
            <a:ext cx="5419664" cy="777510"/>
            <a:chOff x="6102442" y="1483456"/>
            <a:chExt cx="5419664"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Problem</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51E7642E-CD93-4445-B49C-21F1CF8B80D1}"/>
              </a:ext>
            </a:extLst>
          </p:cNvPr>
          <p:cNvGrpSpPr/>
          <p:nvPr/>
        </p:nvGrpSpPr>
        <p:grpSpPr>
          <a:xfrm>
            <a:off x="6305942" y="2820587"/>
            <a:ext cx="5419664" cy="777510"/>
            <a:chOff x="6102442" y="1483456"/>
            <a:chExt cx="5419664"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Solution</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id="{9D3E30DF-4F9D-4D5B-9110-CB46BA5063F2}"/>
              </a:ext>
            </a:extLst>
          </p:cNvPr>
          <p:cNvGrpSpPr/>
          <p:nvPr/>
        </p:nvGrpSpPr>
        <p:grpSpPr>
          <a:xfrm>
            <a:off x="6305942" y="3959579"/>
            <a:ext cx="5419664" cy="777510"/>
            <a:chOff x="6102442" y="1483456"/>
            <a:chExt cx="5419664"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Implementation</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Summary</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0242" y="391190"/>
            <a:ext cx="5305364"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Meeting Agenda</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40130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Timeline</a:t>
            </a:r>
          </a:p>
        </p:txBody>
      </p:sp>
      <p:sp>
        <p:nvSpPr>
          <p:cNvPr id="3" name="Freeform: Shape 2">
            <a:extLst>
              <a:ext uri="{FF2B5EF4-FFF2-40B4-BE49-F238E27FC236}">
                <a16:creationId xmlns:a16="http://schemas.microsoft.com/office/drawing/2014/main" id="{E9647152-983C-49E8-9F34-F9883A63DBB6}"/>
              </a:ext>
            </a:extLst>
          </p:cNvPr>
          <p:cNvSpPr/>
          <p:nvPr/>
        </p:nvSpPr>
        <p:spPr>
          <a:xfrm>
            <a:off x="3262372" y="2925876"/>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1"/>
          </a:solidFill>
          <a:ln w="25400" cap="flat">
            <a:solidFill>
              <a:schemeClr val="bg1"/>
            </a:solid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FEE95F1F-FB62-4B4C-9F0B-FA681AEE1E2B}"/>
              </a:ext>
            </a:extLst>
          </p:cNvPr>
          <p:cNvSpPr/>
          <p:nvPr/>
        </p:nvSpPr>
        <p:spPr>
          <a:xfrm>
            <a:off x="4671494" y="3287754"/>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2"/>
          </a:solidFill>
          <a:ln w="25400" cap="flat">
            <a:solidFill>
              <a:schemeClr val="bg1"/>
            </a:solid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CE3B5B2-728D-403D-9D87-14149A2E1A61}"/>
              </a:ext>
            </a:extLst>
          </p:cNvPr>
          <p:cNvSpPr/>
          <p:nvPr/>
        </p:nvSpPr>
        <p:spPr>
          <a:xfrm rot="10800000" flipV="1">
            <a:off x="5377442" y="2923992"/>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w="25400" cap="flat">
            <a:solidFill>
              <a:schemeClr val="bg1"/>
            </a:solid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99E07440-AFB1-402B-A374-9476FBA9AC8B}"/>
              </a:ext>
            </a:extLst>
          </p:cNvPr>
          <p:cNvSpPr/>
          <p:nvPr/>
        </p:nvSpPr>
        <p:spPr>
          <a:xfrm rot="10800000" flipV="1">
            <a:off x="6744749" y="3278817"/>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w="25400" cap="flat">
            <a:solidFill>
              <a:schemeClr val="bg1"/>
            </a:solidFill>
            <a:prstDash val="solid"/>
            <a:miter/>
          </a:ln>
        </p:spPr>
        <p:txBody>
          <a:bodyPr rtlCol="0" anchor="ctr"/>
          <a:lstStyle/>
          <a:p>
            <a:endParaRPr lang="en-US"/>
          </a:p>
        </p:txBody>
      </p:sp>
      <p:sp>
        <p:nvSpPr>
          <p:cNvPr id="7" name="Rounded Rectangle 27">
            <a:extLst>
              <a:ext uri="{FF2B5EF4-FFF2-40B4-BE49-F238E27FC236}">
                <a16:creationId xmlns:a16="http://schemas.microsoft.com/office/drawing/2014/main" id="{9E4D582D-3FB9-499C-93A5-F4399A2540EB}"/>
              </a:ext>
            </a:extLst>
          </p:cNvPr>
          <p:cNvSpPr/>
          <p:nvPr/>
        </p:nvSpPr>
        <p:spPr>
          <a:xfrm>
            <a:off x="5049310" y="3988765"/>
            <a:ext cx="343081" cy="26353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ounded Rectangle 7">
            <a:extLst>
              <a:ext uri="{FF2B5EF4-FFF2-40B4-BE49-F238E27FC236}">
                <a16:creationId xmlns:a16="http://schemas.microsoft.com/office/drawing/2014/main" id="{E89BBC20-83A1-480D-84CA-0140249522D9}"/>
              </a:ext>
            </a:extLst>
          </p:cNvPr>
          <p:cNvSpPr/>
          <p:nvPr/>
        </p:nvSpPr>
        <p:spPr>
          <a:xfrm>
            <a:off x="7123234" y="3960779"/>
            <a:ext cx="348807" cy="301016"/>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Oval 21">
            <a:extLst>
              <a:ext uri="{FF2B5EF4-FFF2-40B4-BE49-F238E27FC236}">
                <a16:creationId xmlns:a16="http://schemas.microsoft.com/office/drawing/2014/main" id="{E0128FAD-AD00-4242-94C0-A3B0A04B2802}"/>
              </a:ext>
            </a:extLst>
          </p:cNvPr>
          <p:cNvSpPr>
            <a:spLocks noChangeAspect="1"/>
          </p:cNvSpPr>
          <p:nvPr/>
        </p:nvSpPr>
        <p:spPr>
          <a:xfrm>
            <a:off x="3972318" y="3445870"/>
            <a:ext cx="396792" cy="40010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Shape 9">
            <a:extLst>
              <a:ext uri="{FF2B5EF4-FFF2-40B4-BE49-F238E27FC236}">
                <a16:creationId xmlns:a16="http://schemas.microsoft.com/office/drawing/2014/main" id="{A5FB48C7-9C68-47C0-8DB6-68A116A59A79}"/>
              </a:ext>
            </a:extLst>
          </p:cNvPr>
          <p:cNvSpPr/>
          <p:nvPr/>
        </p:nvSpPr>
        <p:spPr>
          <a:xfrm>
            <a:off x="7449187" y="2901245"/>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5"/>
          </a:solidFill>
          <a:ln w="25400" cap="flat">
            <a:solidFill>
              <a:schemeClr val="bg1"/>
            </a:solidFill>
            <a:prstDash val="solid"/>
            <a:miter/>
          </a:ln>
        </p:spPr>
        <p:txBody>
          <a:bodyPr rtlCol="0" anchor="ctr"/>
          <a:lstStyle/>
          <a:p>
            <a:endParaRPr lang="en-US" dirty="0"/>
          </a:p>
        </p:txBody>
      </p:sp>
      <p:sp>
        <p:nvSpPr>
          <p:cNvPr id="11" name="Donut 8">
            <a:extLst>
              <a:ext uri="{FF2B5EF4-FFF2-40B4-BE49-F238E27FC236}">
                <a16:creationId xmlns:a16="http://schemas.microsoft.com/office/drawing/2014/main" id="{9DE38CF0-4A70-4BB3-9422-5DD3DEF3AB33}"/>
              </a:ext>
            </a:extLst>
          </p:cNvPr>
          <p:cNvSpPr/>
          <p:nvPr/>
        </p:nvSpPr>
        <p:spPr>
          <a:xfrm>
            <a:off x="8234007" y="3432650"/>
            <a:ext cx="285611" cy="341396"/>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2" name="Block Arc 25">
            <a:extLst>
              <a:ext uri="{FF2B5EF4-FFF2-40B4-BE49-F238E27FC236}">
                <a16:creationId xmlns:a16="http://schemas.microsoft.com/office/drawing/2014/main" id="{F8681329-8D57-4047-9185-C5CD23E86D92}"/>
              </a:ext>
            </a:extLst>
          </p:cNvPr>
          <p:cNvSpPr>
            <a:spLocks noChangeAspect="1"/>
          </p:cNvSpPr>
          <p:nvPr/>
        </p:nvSpPr>
        <p:spPr>
          <a:xfrm>
            <a:off x="6148408" y="3419225"/>
            <a:ext cx="237395" cy="342966"/>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cxnSp>
        <p:nvCxnSpPr>
          <p:cNvPr id="13" name="Elbow Connector 14">
            <a:extLst>
              <a:ext uri="{FF2B5EF4-FFF2-40B4-BE49-F238E27FC236}">
                <a16:creationId xmlns:a16="http://schemas.microsoft.com/office/drawing/2014/main" id="{1ADF520C-8261-474A-A01A-940817AC88AB}"/>
              </a:ext>
            </a:extLst>
          </p:cNvPr>
          <p:cNvCxnSpPr>
            <a:cxnSpLocks/>
            <a:endCxn id="36" idx="2"/>
          </p:cNvCxnSpPr>
          <p:nvPr/>
        </p:nvCxnSpPr>
        <p:spPr>
          <a:xfrm flipV="1">
            <a:off x="1370417" y="4744933"/>
            <a:ext cx="2882353" cy="722496"/>
          </a:xfrm>
          <a:prstGeom prst="bentConnector2">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4C6F4E4-6D0D-4B70-A06B-9B42EF9D5B5A}"/>
              </a:ext>
            </a:extLst>
          </p:cNvPr>
          <p:cNvSpPr txBox="1"/>
          <p:nvPr/>
        </p:nvSpPr>
        <p:spPr>
          <a:xfrm>
            <a:off x="1545051" y="5578605"/>
            <a:ext cx="2044715" cy="584775"/>
          </a:xfrm>
          <a:prstGeom prst="rect">
            <a:avLst/>
          </a:prstGeom>
          <a:noFill/>
        </p:spPr>
        <p:txBody>
          <a:bodyPr wrap="square" lIns="0" rIns="0" rtlCol="0">
            <a:spAutoFit/>
          </a:bodyPr>
          <a:lstStyle/>
          <a:p>
            <a:r>
              <a:rPr lang="en-US" altLang="ko-KR" sz="1600" dirty="0">
                <a:solidFill>
                  <a:schemeClr val="tx1">
                    <a:lumMod val="75000"/>
                    <a:lumOff val="25000"/>
                  </a:schemeClr>
                </a:solidFill>
              </a:rPr>
              <a:t>Prepare all the algorithm to perform</a:t>
            </a:r>
            <a:endParaRPr lang="ko-KR" altLang="en-US" sz="1600" dirty="0">
              <a:solidFill>
                <a:schemeClr val="tx1">
                  <a:lumMod val="75000"/>
                  <a:lumOff val="25000"/>
                </a:schemeClr>
              </a:solidFill>
            </a:endParaRPr>
          </a:p>
        </p:txBody>
      </p:sp>
      <p:sp>
        <p:nvSpPr>
          <p:cNvPr id="19" name="TextBox 18">
            <a:extLst>
              <a:ext uri="{FF2B5EF4-FFF2-40B4-BE49-F238E27FC236}">
                <a16:creationId xmlns:a16="http://schemas.microsoft.com/office/drawing/2014/main" id="{D2658D43-7D26-42F2-868D-345B3544743B}"/>
              </a:ext>
            </a:extLst>
          </p:cNvPr>
          <p:cNvSpPr txBox="1"/>
          <p:nvPr/>
        </p:nvSpPr>
        <p:spPr>
          <a:xfrm>
            <a:off x="5010925" y="5578605"/>
            <a:ext cx="2044715" cy="646331"/>
          </a:xfrm>
          <a:prstGeom prst="rect">
            <a:avLst/>
          </a:prstGeom>
          <a:noFill/>
        </p:spPr>
        <p:txBody>
          <a:bodyPr wrap="square" lIns="0" rIns="0" rtlCol="0">
            <a:spAutoFit/>
          </a:bodyPr>
          <a:lstStyle/>
          <a:p>
            <a:r>
              <a:rPr lang="en-US" altLang="ko-KR" dirty="0">
                <a:solidFill>
                  <a:schemeClr val="tx1">
                    <a:lumMod val="75000"/>
                    <a:lumOff val="25000"/>
                  </a:schemeClr>
                </a:solidFill>
              </a:rPr>
              <a:t>Clean unnecessary Data</a:t>
            </a:r>
            <a:endParaRPr lang="ko-KR" altLang="en-US" dirty="0">
              <a:solidFill>
                <a:schemeClr val="tx1">
                  <a:lumMod val="75000"/>
                  <a:lumOff val="25000"/>
                </a:schemeClr>
              </a:solidFill>
            </a:endParaRPr>
          </a:p>
        </p:txBody>
      </p:sp>
      <p:sp>
        <p:nvSpPr>
          <p:cNvPr id="22" name="TextBox 21">
            <a:extLst>
              <a:ext uri="{FF2B5EF4-FFF2-40B4-BE49-F238E27FC236}">
                <a16:creationId xmlns:a16="http://schemas.microsoft.com/office/drawing/2014/main" id="{E9563722-3B1E-47C8-B7AA-4E493FB9CE88}"/>
              </a:ext>
            </a:extLst>
          </p:cNvPr>
          <p:cNvSpPr txBox="1"/>
          <p:nvPr/>
        </p:nvSpPr>
        <p:spPr>
          <a:xfrm>
            <a:off x="8602234" y="5575620"/>
            <a:ext cx="2044715" cy="338554"/>
          </a:xfrm>
          <a:prstGeom prst="rect">
            <a:avLst/>
          </a:prstGeom>
          <a:noFill/>
        </p:spPr>
        <p:txBody>
          <a:bodyPr wrap="square" lIns="0" rIns="0" rtlCol="0">
            <a:spAutoFit/>
          </a:bodyPr>
          <a:lstStyle/>
          <a:p>
            <a:r>
              <a:rPr lang="en-US" altLang="ko-KR" sz="1600" dirty="0">
                <a:solidFill>
                  <a:schemeClr val="tx1">
                    <a:lumMod val="75000"/>
                    <a:lumOff val="25000"/>
                  </a:schemeClr>
                </a:solidFill>
              </a:rPr>
              <a:t>Get desired output</a:t>
            </a:r>
            <a:endParaRPr lang="ko-KR" altLang="en-US" sz="1600" dirty="0">
              <a:solidFill>
                <a:schemeClr val="tx1">
                  <a:lumMod val="75000"/>
                  <a:lumOff val="25000"/>
                </a:schemeClr>
              </a:solidFill>
            </a:endParaRPr>
          </a:p>
        </p:txBody>
      </p:sp>
      <p:cxnSp>
        <p:nvCxnSpPr>
          <p:cNvPr id="23" name="Elbow Connector 30">
            <a:extLst>
              <a:ext uri="{FF2B5EF4-FFF2-40B4-BE49-F238E27FC236}">
                <a16:creationId xmlns:a16="http://schemas.microsoft.com/office/drawing/2014/main" id="{2379F85C-BBD7-4D76-9E5B-2FB8FD6296BD}"/>
              </a:ext>
            </a:extLst>
          </p:cNvPr>
          <p:cNvCxnSpPr>
            <a:cxnSpLocks/>
            <a:endCxn id="37" idx="2"/>
          </p:cNvCxnSpPr>
          <p:nvPr/>
        </p:nvCxnSpPr>
        <p:spPr>
          <a:xfrm flipV="1">
            <a:off x="4815954" y="4703499"/>
            <a:ext cx="1461731" cy="763933"/>
          </a:xfrm>
          <a:prstGeom prst="bentConnector2">
            <a:avLst/>
          </a:prstGeom>
          <a:ln w="25400">
            <a:solidFill>
              <a:schemeClr val="accent3">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Elbow Connector 33">
            <a:extLst>
              <a:ext uri="{FF2B5EF4-FFF2-40B4-BE49-F238E27FC236}">
                <a16:creationId xmlns:a16="http://schemas.microsoft.com/office/drawing/2014/main" id="{B758394B-CB2A-47B2-B99E-7D11B7D9A8A7}"/>
              </a:ext>
            </a:extLst>
          </p:cNvPr>
          <p:cNvCxnSpPr>
            <a:cxnSpLocks/>
            <a:endCxn id="38" idx="2"/>
          </p:cNvCxnSpPr>
          <p:nvPr/>
        </p:nvCxnSpPr>
        <p:spPr>
          <a:xfrm rot="10800000">
            <a:off x="8389745" y="4669321"/>
            <a:ext cx="2431847" cy="798111"/>
          </a:xfrm>
          <a:prstGeom prst="bentConnector2">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DC5DDF2-DF42-4FC4-9B7E-D391F716EDE8}"/>
              </a:ext>
            </a:extLst>
          </p:cNvPr>
          <p:cNvSpPr txBox="1"/>
          <p:nvPr/>
        </p:nvSpPr>
        <p:spPr>
          <a:xfrm>
            <a:off x="2417035" y="1909696"/>
            <a:ext cx="2044715" cy="584775"/>
          </a:xfrm>
          <a:prstGeom prst="rect">
            <a:avLst/>
          </a:prstGeom>
          <a:noFill/>
        </p:spPr>
        <p:txBody>
          <a:bodyPr wrap="square" lIns="0" rIns="0" rtlCol="0">
            <a:spAutoFit/>
          </a:bodyPr>
          <a:lstStyle/>
          <a:p>
            <a:r>
              <a:rPr lang="en-US" altLang="ko-KR" sz="1600" dirty="0">
                <a:solidFill>
                  <a:schemeClr val="tx1">
                    <a:lumMod val="75000"/>
                    <a:lumOff val="25000"/>
                  </a:schemeClr>
                </a:solidFill>
              </a:rPr>
              <a:t>Get a quality Big Data Dataset</a:t>
            </a:r>
            <a:endParaRPr lang="ko-KR" altLang="en-US" sz="1600" dirty="0">
              <a:solidFill>
                <a:schemeClr val="tx1">
                  <a:lumMod val="75000"/>
                  <a:lumOff val="25000"/>
                </a:schemeClr>
              </a:solidFill>
            </a:endParaRPr>
          </a:p>
        </p:txBody>
      </p:sp>
      <p:cxnSp>
        <p:nvCxnSpPr>
          <p:cNvPr id="28" name="Elbow Connector 43">
            <a:extLst>
              <a:ext uri="{FF2B5EF4-FFF2-40B4-BE49-F238E27FC236}">
                <a16:creationId xmlns:a16="http://schemas.microsoft.com/office/drawing/2014/main" id="{2085084D-9491-4B46-871F-18ECA41711FA}"/>
              </a:ext>
            </a:extLst>
          </p:cNvPr>
          <p:cNvCxnSpPr>
            <a:cxnSpLocks/>
            <a:endCxn id="39" idx="0"/>
          </p:cNvCxnSpPr>
          <p:nvPr/>
        </p:nvCxnSpPr>
        <p:spPr>
          <a:xfrm>
            <a:off x="2228690" y="1798518"/>
            <a:ext cx="2949602" cy="951364"/>
          </a:xfrm>
          <a:prstGeom prst="bentConnector2">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DDC783D-AC40-4A04-AC28-1A021DD8D256}"/>
              </a:ext>
            </a:extLst>
          </p:cNvPr>
          <p:cNvSpPr txBox="1"/>
          <p:nvPr/>
        </p:nvSpPr>
        <p:spPr>
          <a:xfrm>
            <a:off x="8126455" y="1837311"/>
            <a:ext cx="2044715" cy="923330"/>
          </a:xfrm>
          <a:prstGeom prst="rect">
            <a:avLst/>
          </a:prstGeom>
          <a:noFill/>
        </p:spPr>
        <p:txBody>
          <a:bodyPr wrap="square" lIns="0" rIns="0" rtlCol="0">
            <a:spAutoFit/>
          </a:bodyPr>
          <a:lstStyle/>
          <a:p>
            <a:r>
              <a:rPr lang="en-US" altLang="ko-KR" dirty="0">
                <a:solidFill>
                  <a:schemeClr val="tx1">
                    <a:lumMod val="75000"/>
                    <a:lumOff val="25000"/>
                  </a:schemeClr>
                </a:solidFill>
              </a:rPr>
              <a:t>Insertion onto memory to perform algorithm</a:t>
            </a:r>
            <a:endParaRPr lang="ko-KR" altLang="en-US" dirty="0">
              <a:solidFill>
                <a:schemeClr val="tx1">
                  <a:lumMod val="75000"/>
                  <a:lumOff val="25000"/>
                </a:schemeClr>
              </a:solidFill>
            </a:endParaRPr>
          </a:p>
        </p:txBody>
      </p:sp>
      <p:cxnSp>
        <p:nvCxnSpPr>
          <p:cNvPr id="32" name="Elbow Connector 55">
            <a:extLst>
              <a:ext uri="{FF2B5EF4-FFF2-40B4-BE49-F238E27FC236}">
                <a16:creationId xmlns:a16="http://schemas.microsoft.com/office/drawing/2014/main" id="{67A69DF5-F536-4184-9694-E80F89841402}"/>
              </a:ext>
            </a:extLst>
          </p:cNvPr>
          <p:cNvCxnSpPr>
            <a:cxnSpLocks/>
          </p:cNvCxnSpPr>
          <p:nvPr/>
        </p:nvCxnSpPr>
        <p:spPr>
          <a:xfrm rot="5400000" flipH="1" flipV="1">
            <a:off x="8285242" y="790069"/>
            <a:ext cx="1013322" cy="2988532"/>
          </a:xfrm>
          <a:prstGeom prst="bentConnector2">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B1981F-9D0F-42BF-84F8-7196EDC532C4}"/>
              </a:ext>
            </a:extLst>
          </p:cNvPr>
          <p:cNvSpPr txBox="1"/>
          <p:nvPr/>
        </p:nvSpPr>
        <p:spPr>
          <a:xfrm>
            <a:off x="3549227" y="4344823"/>
            <a:ext cx="1407086"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PREPARE</a:t>
            </a:r>
            <a:endParaRPr lang="ko-KR" altLang="en-US" sz="2000" b="1" dirty="0">
              <a:solidFill>
                <a:schemeClr val="accent2"/>
              </a:solidFill>
              <a:cs typeface="Arial" pitchFamily="34" charset="0"/>
            </a:endParaRPr>
          </a:p>
        </p:txBody>
      </p:sp>
      <p:sp>
        <p:nvSpPr>
          <p:cNvPr id="37" name="TextBox 36">
            <a:extLst>
              <a:ext uri="{FF2B5EF4-FFF2-40B4-BE49-F238E27FC236}">
                <a16:creationId xmlns:a16="http://schemas.microsoft.com/office/drawing/2014/main" id="{8E1FA560-CE42-44CE-A8AE-4C8814BE529E}"/>
              </a:ext>
            </a:extLst>
          </p:cNvPr>
          <p:cNvSpPr txBox="1"/>
          <p:nvPr/>
        </p:nvSpPr>
        <p:spPr>
          <a:xfrm>
            <a:off x="5530517" y="4303389"/>
            <a:ext cx="1494336"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CLEAN</a:t>
            </a:r>
            <a:endParaRPr lang="ko-KR" altLang="en-US" sz="2000" b="1" dirty="0">
              <a:solidFill>
                <a:schemeClr val="accent4"/>
              </a:solidFill>
              <a:cs typeface="Arial" pitchFamily="34" charset="0"/>
            </a:endParaRPr>
          </a:p>
        </p:txBody>
      </p:sp>
      <p:sp>
        <p:nvSpPr>
          <p:cNvPr id="38" name="TextBox 37">
            <a:extLst>
              <a:ext uri="{FF2B5EF4-FFF2-40B4-BE49-F238E27FC236}">
                <a16:creationId xmlns:a16="http://schemas.microsoft.com/office/drawing/2014/main" id="{D1ACA858-56D0-406F-A257-F1E8EA6481D2}"/>
              </a:ext>
            </a:extLst>
          </p:cNvPr>
          <p:cNvSpPr txBox="1"/>
          <p:nvPr/>
        </p:nvSpPr>
        <p:spPr>
          <a:xfrm>
            <a:off x="7555432" y="4299988"/>
            <a:ext cx="1668624" cy="369332"/>
          </a:xfrm>
          <a:prstGeom prst="rect">
            <a:avLst/>
          </a:prstGeom>
          <a:noFill/>
        </p:spPr>
        <p:txBody>
          <a:bodyPr wrap="square" rtlCol="0">
            <a:spAutoFit/>
          </a:bodyPr>
          <a:lstStyle/>
          <a:p>
            <a:pPr algn="ctr"/>
            <a:r>
              <a:rPr lang="en-US" altLang="ko-KR" b="1" dirty="0">
                <a:solidFill>
                  <a:schemeClr val="accent5"/>
                </a:solidFill>
                <a:cs typeface="Arial" pitchFamily="34" charset="0"/>
              </a:rPr>
              <a:t>EXECUTION</a:t>
            </a:r>
            <a:endParaRPr lang="ko-KR" altLang="en-US" b="1" dirty="0">
              <a:solidFill>
                <a:schemeClr val="accent5"/>
              </a:solidFill>
              <a:cs typeface="Arial" pitchFamily="34" charset="0"/>
            </a:endParaRPr>
          </a:p>
        </p:txBody>
      </p:sp>
      <p:sp>
        <p:nvSpPr>
          <p:cNvPr id="39" name="TextBox 38">
            <a:extLst>
              <a:ext uri="{FF2B5EF4-FFF2-40B4-BE49-F238E27FC236}">
                <a16:creationId xmlns:a16="http://schemas.microsoft.com/office/drawing/2014/main" id="{626D214D-E295-44AA-97D6-6389CA1FCAED}"/>
              </a:ext>
            </a:extLst>
          </p:cNvPr>
          <p:cNvSpPr txBox="1"/>
          <p:nvPr/>
        </p:nvSpPr>
        <p:spPr>
          <a:xfrm>
            <a:off x="4369110" y="2749882"/>
            <a:ext cx="1618363"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DATASET</a:t>
            </a:r>
            <a:endParaRPr lang="ko-KR" altLang="en-US" sz="2000" b="1" dirty="0">
              <a:solidFill>
                <a:schemeClr val="accent2"/>
              </a:solidFill>
              <a:cs typeface="Arial" pitchFamily="34" charset="0"/>
            </a:endParaRPr>
          </a:p>
        </p:txBody>
      </p:sp>
      <p:sp>
        <p:nvSpPr>
          <p:cNvPr id="40" name="TextBox 39">
            <a:extLst>
              <a:ext uri="{FF2B5EF4-FFF2-40B4-BE49-F238E27FC236}">
                <a16:creationId xmlns:a16="http://schemas.microsoft.com/office/drawing/2014/main" id="{F390D6E0-A396-4A9A-93BF-E70A237B25BC}"/>
              </a:ext>
            </a:extLst>
          </p:cNvPr>
          <p:cNvSpPr txBox="1"/>
          <p:nvPr/>
        </p:nvSpPr>
        <p:spPr>
          <a:xfrm>
            <a:off x="6676631" y="2739456"/>
            <a:ext cx="1201157"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INSERT</a:t>
            </a:r>
            <a:endParaRPr lang="ko-KR" altLang="en-US" sz="2000" b="1" dirty="0">
              <a:solidFill>
                <a:schemeClr val="accent4"/>
              </a:solidFill>
              <a:cs typeface="Arial" pitchFamily="34" charset="0"/>
            </a:endParaRPr>
          </a:p>
        </p:txBody>
      </p:sp>
    </p:spTree>
    <p:extLst>
      <p:ext uri="{BB962C8B-B14F-4D97-AF65-F5344CB8AC3E}">
        <p14:creationId xmlns:p14="http://schemas.microsoft.com/office/powerpoint/2010/main" val="272049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Features</a:t>
            </a:r>
          </a:p>
        </p:txBody>
      </p:sp>
      <p:sp>
        <p:nvSpPr>
          <p:cNvPr id="18" name="사각형: 둥근 위쪽 모서리 6">
            <a:extLst>
              <a:ext uri="{FF2B5EF4-FFF2-40B4-BE49-F238E27FC236}">
                <a16:creationId xmlns:a16="http://schemas.microsoft.com/office/drawing/2014/main" id="{3026C100-ED2A-40B3-BC3C-64457022A353}"/>
              </a:ext>
            </a:extLst>
          </p:cNvPr>
          <p:cNvSpPr/>
          <p:nvPr/>
        </p:nvSpPr>
        <p:spPr>
          <a:xfrm rot="16200000">
            <a:off x="2671330" y="68088"/>
            <a:ext cx="1062000" cy="4550562"/>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사각형: 둥근 위쪽 모서리 38">
            <a:extLst>
              <a:ext uri="{FF2B5EF4-FFF2-40B4-BE49-F238E27FC236}">
                <a16:creationId xmlns:a16="http://schemas.microsoft.com/office/drawing/2014/main" id="{51A5E2EF-2D4C-49B0-9A03-ABCBC3A7A7BF}"/>
              </a:ext>
            </a:extLst>
          </p:cNvPr>
          <p:cNvSpPr/>
          <p:nvPr/>
        </p:nvSpPr>
        <p:spPr>
          <a:xfrm rot="16200000">
            <a:off x="2315238" y="1484089"/>
            <a:ext cx="1062000" cy="3838387"/>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사각형: 둥근 위쪽 모서리 39">
            <a:extLst>
              <a:ext uri="{FF2B5EF4-FFF2-40B4-BE49-F238E27FC236}">
                <a16:creationId xmlns:a16="http://schemas.microsoft.com/office/drawing/2014/main" id="{DB470CCE-EA37-4123-8409-E0A59D87898A}"/>
              </a:ext>
            </a:extLst>
          </p:cNvPr>
          <p:cNvSpPr/>
          <p:nvPr/>
        </p:nvSpPr>
        <p:spPr>
          <a:xfrm rot="16200000">
            <a:off x="2315238" y="2544003"/>
            <a:ext cx="1062000" cy="3838387"/>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사각형: 둥근 위쪽 모서리 40">
            <a:extLst>
              <a:ext uri="{FF2B5EF4-FFF2-40B4-BE49-F238E27FC236}">
                <a16:creationId xmlns:a16="http://schemas.microsoft.com/office/drawing/2014/main" id="{0F7F6B50-3FE2-49A2-8584-CBEC5019D9C8}"/>
              </a:ext>
            </a:extLst>
          </p:cNvPr>
          <p:cNvSpPr/>
          <p:nvPr/>
        </p:nvSpPr>
        <p:spPr>
          <a:xfrm rot="16200000">
            <a:off x="2315238" y="3603917"/>
            <a:ext cx="1062000" cy="3838387"/>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25">
            <a:extLst>
              <a:ext uri="{FF2B5EF4-FFF2-40B4-BE49-F238E27FC236}">
                <a16:creationId xmlns:a16="http://schemas.microsoft.com/office/drawing/2014/main" id="{346E05ED-7DA0-43EB-8EAE-56B1B6228928}"/>
              </a:ext>
            </a:extLst>
          </p:cNvPr>
          <p:cNvSpPr/>
          <p:nvPr/>
        </p:nvSpPr>
        <p:spPr>
          <a:xfrm>
            <a:off x="1045622" y="1911367"/>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26">
            <a:extLst>
              <a:ext uri="{FF2B5EF4-FFF2-40B4-BE49-F238E27FC236}">
                <a16:creationId xmlns:a16="http://schemas.microsoft.com/office/drawing/2014/main" id="{9FBD13E9-A172-4DAC-9631-430D98F55DB7}"/>
              </a:ext>
            </a:extLst>
          </p:cNvPr>
          <p:cNvSpPr/>
          <p:nvPr/>
        </p:nvSpPr>
        <p:spPr>
          <a:xfrm>
            <a:off x="1045622" y="2971282"/>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27">
            <a:extLst>
              <a:ext uri="{FF2B5EF4-FFF2-40B4-BE49-F238E27FC236}">
                <a16:creationId xmlns:a16="http://schemas.microsoft.com/office/drawing/2014/main" id="{175AC148-D905-4EA7-900B-6BED5651B17B}"/>
              </a:ext>
            </a:extLst>
          </p:cNvPr>
          <p:cNvSpPr/>
          <p:nvPr/>
        </p:nvSpPr>
        <p:spPr>
          <a:xfrm>
            <a:off x="1045622" y="4031195"/>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a16="http://schemas.microsoft.com/office/drawing/2014/main" id="{8052613B-A7E9-4633-997A-755AB0C4A0FA}"/>
              </a:ext>
            </a:extLst>
          </p:cNvPr>
          <p:cNvSpPr/>
          <p:nvPr/>
        </p:nvSpPr>
        <p:spPr>
          <a:xfrm>
            <a:off x="1045622" y="5091109"/>
            <a:ext cx="864000" cy="86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Oval 21">
            <a:extLst>
              <a:ext uri="{FF2B5EF4-FFF2-40B4-BE49-F238E27FC236}">
                <a16:creationId xmlns:a16="http://schemas.microsoft.com/office/drawing/2014/main" id="{C18EE43C-47E2-425E-97DA-7BDD760A8953}"/>
              </a:ext>
            </a:extLst>
          </p:cNvPr>
          <p:cNvSpPr>
            <a:spLocks noChangeAspect="1"/>
          </p:cNvSpPr>
          <p:nvPr/>
        </p:nvSpPr>
        <p:spPr>
          <a:xfrm>
            <a:off x="1297075" y="3250789"/>
            <a:ext cx="369682" cy="324000"/>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Donut 15">
            <a:extLst>
              <a:ext uri="{FF2B5EF4-FFF2-40B4-BE49-F238E27FC236}">
                <a16:creationId xmlns:a16="http://schemas.microsoft.com/office/drawing/2014/main" id="{7D8272BD-A7D4-43DF-8FD6-A214B6E90E9D}"/>
              </a:ext>
            </a:extLst>
          </p:cNvPr>
          <p:cNvSpPr/>
          <p:nvPr/>
        </p:nvSpPr>
        <p:spPr>
          <a:xfrm>
            <a:off x="1296161" y="4276645"/>
            <a:ext cx="363163" cy="360634"/>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Rectangle 15">
            <a:extLst>
              <a:ext uri="{FF2B5EF4-FFF2-40B4-BE49-F238E27FC236}">
                <a16:creationId xmlns:a16="http://schemas.microsoft.com/office/drawing/2014/main" id="{23D6B7AB-D027-4975-8608-9FFB56A878C2}"/>
              </a:ext>
            </a:extLst>
          </p:cNvPr>
          <p:cNvSpPr/>
          <p:nvPr/>
        </p:nvSpPr>
        <p:spPr>
          <a:xfrm>
            <a:off x="1306098" y="2162165"/>
            <a:ext cx="343090" cy="357392"/>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45" name="Isosceles Triangle 41">
            <a:extLst>
              <a:ext uri="{FF2B5EF4-FFF2-40B4-BE49-F238E27FC236}">
                <a16:creationId xmlns:a16="http://schemas.microsoft.com/office/drawing/2014/main" id="{CDBBEB24-1186-42FE-B688-5DEAFDFE277E}"/>
              </a:ext>
            </a:extLst>
          </p:cNvPr>
          <p:cNvSpPr>
            <a:spLocks noChangeAspect="1"/>
          </p:cNvSpPr>
          <p:nvPr/>
        </p:nvSpPr>
        <p:spPr>
          <a:xfrm>
            <a:off x="1352312" y="5343109"/>
            <a:ext cx="250621" cy="360000"/>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Freeform: Shape 47">
            <a:extLst>
              <a:ext uri="{FF2B5EF4-FFF2-40B4-BE49-F238E27FC236}">
                <a16:creationId xmlns:a16="http://schemas.microsoft.com/office/drawing/2014/main" id="{75B7492B-F371-4491-A6FF-642C09358ADE}"/>
              </a:ext>
            </a:extLst>
          </p:cNvPr>
          <p:cNvSpPr/>
          <p:nvPr/>
        </p:nvSpPr>
        <p:spPr>
          <a:xfrm>
            <a:off x="4453904" y="4994574"/>
            <a:ext cx="838200" cy="1104900"/>
          </a:xfrm>
          <a:custGeom>
            <a:avLst/>
            <a:gdLst>
              <a:gd name="connsiteX0" fmla="*/ 117521 w 838200"/>
              <a:gd name="connsiteY0" fmla="*/ 577215 h 1104900"/>
              <a:gd name="connsiteX1" fmla="*/ 29891 w 838200"/>
              <a:gd name="connsiteY1" fmla="*/ 904875 h 1104900"/>
              <a:gd name="connsiteX2" fmla="*/ 7984 w 838200"/>
              <a:gd name="connsiteY2" fmla="*/ 949643 h 1104900"/>
              <a:gd name="connsiteX3" fmla="*/ 90851 w 838200"/>
              <a:gd name="connsiteY3" fmla="*/ 1094423 h 1104900"/>
              <a:gd name="connsiteX4" fmla="*/ 192769 w 838200"/>
              <a:gd name="connsiteY4" fmla="*/ 1097280 h 1104900"/>
              <a:gd name="connsiteX5" fmla="*/ 492806 w 838200"/>
              <a:gd name="connsiteY5" fmla="*/ 1102995 h 1104900"/>
              <a:gd name="connsiteX6" fmla="*/ 526144 w 838200"/>
              <a:gd name="connsiteY6" fmla="*/ 1105853 h 1104900"/>
              <a:gd name="connsiteX7" fmla="*/ 570912 w 838200"/>
              <a:gd name="connsiteY7" fmla="*/ 1061085 h 1104900"/>
              <a:gd name="connsiteX8" fmla="*/ 605202 w 838200"/>
              <a:gd name="connsiteY8" fmla="*/ 1031557 h 1104900"/>
              <a:gd name="connsiteX9" fmla="*/ 773794 w 838200"/>
              <a:gd name="connsiteY9" fmla="*/ 1045845 h 1104900"/>
              <a:gd name="connsiteX10" fmla="*/ 841421 w 838200"/>
              <a:gd name="connsiteY10" fmla="*/ 1002983 h 1104900"/>
              <a:gd name="connsiteX11" fmla="*/ 789987 w 838200"/>
              <a:gd name="connsiteY11" fmla="*/ 919163 h 1104900"/>
              <a:gd name="connsiteX12" fmla="*/ 720454 w 838200"/>
              <a:gd name="connsiteY12" fmla="*/ 871538 h 1104900"/>
              <a:gd name="connsiteX13" fmla="*/ 623299 w 838200"/>
              <a:gd name="connsiteY13" fmla="*/ 565785 h 1104900"/>
              <a:gd name="connsiteX14" fmla="*/ 674734 w 838200"/>
              <a:gd name="connsiteY14" fmla="*/ 110490 h 1104900"/>
              <a:gd name="connsiteX15" fmla="*/ 704262 w 838200"/>
              <a:gd name="connsiteY15" fmla="*/ 0 h 1104900"/>
              <a:gd name="connsiteX16" fmla="*/ 20366 w 838200"/>
              <a:gd name="connsiteY16" fmla="*/ 0 h 1104900"/>
              <a:gd name="connsiteX17" fmla="*/ 117521 w 838200"/>
              <a:gd name="connsiteY17" fmla="*/ 57721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1104900">
                <a:moveTo>
                  <a:pt x="117521" y="577215"/>
                </a:moveTo>
                <a:cubicBezTo>
                  <a:pt x="120379" y="695325"/>
                  <a:pt x="101329" y="806768"/>
                  <a:pt x="29891" y="904875"/>
                </a:cubicBezTo>
                <a:cubicBezTo>
                  <a:pt x="20366" y="918210"/>
                  <a:pt x="13699" y="934403"/>
                  <a:pt x="7984" y="949643"/>
                </a:cubicBezTo>
                <a:cubicBezTo>
                  <a:pt x="-16781" y="1019175"/>
                  <a:pt x="17509" y="1079182"/>
                  <a:pt x="90851" y="1094423"/>
                </a:cubicBezTo>
                <a:cubicBezTo>
                  <a:pt x="125141" y="1101090"/>
                  <a:pt x="159431" y="1102995"/>
                  <a:pt x="192769" y="1097280"/>
                </a:cubicBezTo>
                <a:cubicBezTo>
                  <a:pt x="292781" y="1082993"/>
                  <a:pt x="393746" y="1082993"/>
                  <a:pt x="492806" y="1102995"/>
                </a:cubicBezTo>
                <a:cubicBezTo>
                  <a:pt x="503284" y="1104900"/>
                  <a:pt x="514714" y="1105853"/>
                  <a:pt x="526144" y="1105853"/>
                </a:cubicBezTo>
                <a:cubicBezTo>
                  <a:pt x="567102" y="1106805"/>
                  <a:pt x="573769" y="1100138"/>
                  <a:pt x="570912" y="1061085"/>
                </a:cubicBezTo>
                <a:cubicBezTo>
                  <a:pt x="569006" y="1032510"/>
                  <a:pt x="578531" y="1027748"/>
                  <a:pt x="605202" y="1031557"/>
                </a:cubicBezTo>
                <a:cubicBezTo>
                  <a:pt x="661399" y="1040130"/>
                  <a:pt x="717596" y="1045845"/>
                  <a:pt x="773794" y="1045845"/>
                </a:cubicBezTo>
                <a:cubicBezTo>
                  <a:pt x="819514" y="1044893"/>
                  <a:pt x="838564" y="1033463"/>
                  <a:pt x="841421" y="1002983"/>
                </a:cubicBezTo>
                <a:cubicBezTo>
                  <a:pt x="846184" y="959168"/>
                  <a:pt x="829039" y="930593"/>
                  <a:pt x="789987" y="919163"/>
                </a:cubicBezTo>
                <a:cubicBezTo>
                  <a:pt x="760459" y="911543"/>
                  <a:pt x="737599" y="895350"/>
                  <a:pt x="720454" y="871538"/>
                </a:cubicBezTo>
                <a:cubicBezTo>
                  <a:pt x="654732" y="780098"/>
                  <a:pt x="607106" y="682943"/>
                  <a:pt x="623299" y="565785"/>
                </a:cubicBezTo>
                <a:cubicBezTo>
                  <a:pt x="643301" y="414338"/>
                  <a:pt x="651874" y="260985"/>
                  <a:pt x="674734" y="110490"/>
                </a:cubicBezTo>
                <a:cubicBezTo>
                  <a:pt x="680449" y="71438"/>
                  <a:pt x="690926" y="35243"/>
                  <a:pt x="704262" y="0"/>
                </a:cubicBezTo>
                <a:lnTo>
                  <a:pt x="20366" y="0"/>
                </a:lnTo>
                <a:cubicBezTo>
                  <a:pt x="82279" y="186690"/>
                  <a:pt x="111806" y="381000"/>
                  <a:pt x="117521" y="577215"/>
                </a:cubicBezTo>
                <a:close/>
              </a:path>
            </a:pathLst>
          </a:custGeom>
          <a:solidFill>
            <a:schemeClr val="accent4"/>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0558379-9C5F-4D33-B21D-0165E00359C6}"/>
              </a:ext>
            </a:extLst>
          </p:cNvPr>
          <p:cNvSpPr/>
          <p:nvPr/>
        </p:nvSpPr>
        <p:spPr>
          <a:xfrm>
            <a:off x="7487980" y="4987688"/>
            <a:ext cx="876300" cy="1190625"/>
          </a:xfrm>
          <a:custGeom>
            <a:avLst/>
            <a:gdLst>
              <a:gd name="connsiteX0" fmla="*/ 199072 w 876300"/>
              <a:gd name="connsiteY0" fmla="*/ 361950 h 1190625"/>
              <a:gd name="connsiteX1" fmla="*/ 263843 w 876300"/>
              <a:gd name="connsiteY1" fmla="*/ 594360 h 1190625"/>
              <a:gd name="connsiteX2" fmla="*/ 296228 w 876300"/>
              <a:gd name="connsiteY2" fmla="*/ 702945 h 1190625"/>
              <a:gd name="connsiteX3" fmla="*/ 323850 w 876300"/>
              <a:gd name="connsiteY3" fmla="*/ 898207 h 1190625"/>
              <a:gd name="connsiteX4" fmla="*/ 290513 w 876300"/>
              <a:gd name="connsiteY4" fmla="*/ 965835 h 1190625"/>
              <a:gd name="connsiteX5" fmla="*/ 231458 w 876300"/>
              <a:gd name="connsiteY5" fmla="*/ 1045845 h 1190625"/>
              <a:gd name="connsiteX6" fmla="*/ 279083 w 876300"/>
              <a:gd name="connsiteY6" fmla="*/ 1165860 h 1190625"/>
              <a:gd name="connsiteX7" fmla="*/ 435293 w 876300"/>
              <a:gd name="connsiteY7" fmla="*/ 1192530 h 1190625"/>
              <a:gd name="connsiteX8" fmla="*/ 753428 w 876300"/>
              <a:gd name="connsiteY8" fmla="*/ 1170623 h 1190625"/>
              <a:gd name="connsiteX9" fmla="*/ 839153 w 876300"/>
              <a:gd name="connsiteY9" fmla="*/ 1162050 h 1190625"/>
              <a:gd name="connsiteX10" fmla="*/ 878205 w 876300"/>
              <a:gd name="connsiteY10" fmla="*/ 1102995 h 1190625"/>
              <a:gd name="connsiteX11" fmla="*/ 826770 w 876300"/>
              <a:gd name="connsiteY11" fmla="*/ 1023938 h 1190625"/>
              <a:gd name="connsiteX12" fmla="*/ 678180 w 876300"/>
              <a:gd name="connsiteY12" fmla="*/ 703897 h 1190625"/>
              <a:gd name="connsiteX13" fmla="*/ 674370 w 876300"/>
              <a:gd name="connsiteY13" fmla="*/ 627697 h 1190625"/>
              <a:gd name="connsiteX14" fmla="*/ 577215 w 876300"/>
              <a:gd name="connsiteY14" fmla="*/ 139065 h 1190625"/>
              <a:gd name="connsiteX15" fmla="*/ 543878 w 876300"/>
              <a:gd name="connsiteY15" fmla="*/ 0 h 1190625"/>
              <a:gd name="connsiteX16" fmla="*/ 0 w 876300"/>
              <a:gd name="connsiteY16" fmla="*/ 0 h 1190625"/>
              <a:gd name="connsiteX17" fmla="*/ 199072 w 876300"/>
              <a:gd name="connsiteY17" fmla="*/ 36195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6300" h="1190625">
                <a:moveTo>
                  <a:pt x="199072" y="361950"/>
                </a:moveTo>
                <a:cubicBezTo>
                  <a:pt x="233363" y="436245"/>
                  <a:pt x="250508" y="515303"/>
                  <a:pt x="263843" y="594360"/>
                </a:cubicBezTo>
                <a:cubicBezTo>
                  <a:pt x="270510" y="631507"/>
                  <a:pt x="280035" y="668655"/>
                  <a:pt x="296228" y="702945"/>
                </a:cubicBezTo>
                <a:cubicBezTo>
                  <a:pt x="324803" y="765810"/>
                  <a:pt x="328613" y="831532"/>
                  <a:pt x="323850" y="898207"/>
                </a:cubicBezTo>
                <a:cubicBezTo>
                  <a:pt x="322897" y="924878"/>
                  <a:pt x="307658" y="945832"/>
                  <a:pt x="290513" y="965835"/>
                </a:cubicBezTo>
                <a:cubicBezTo>
                  <a:pt x="268605" y="991553"/>
                  <a:pt x="244793" y="1014413"/>
                  <a:pt x="231458" y="1045845"/>
                </a:cubicBezTo>
                <a:cubicBezTo>
                  <a:pt x="205740" y="1102995"/>
                  <a:pt x="220980" y="1142048"/>
                  <a:pt x="279083" y="1165860"/>
                </a:cubicBezTo>
                <a:cubicBezTo>
                  <a:pt x="328613" y="1186815"/>
                  <a:pt x="381953" y="1190625"/>
                  <a:pt x="435293" y="1192530"/>
                </a:cubicBezTo>
                <a:cubicBezTo>
                  <a:pt x="541972" y="1195388"/>
                  <a:pt x="647700" y="1183005"/>
                  <a:pt x="753428" y="1170623"/>
                </a:cubicBezTo>
                <a:cubicBezTo>
                  <a:pt x="782003" y="1167765"/>
                  <a:pt x="811530" y="1167765"/>
                  <a:pt x="839153" y="1162050"/>
                </a:cubicBezTo>
                <a:cubicBezTo>
                  <a:pt x="875347" y="1155382"/>
                  <a:pt x="883920" y="1139190"/>
                  <a:pt x="878205" y="1102995"/>
                </a:cubicBezTo>
                <a:cubicBezTo>
                  <a:pt x="872490" y="1068705"/>
                  <a:pt x="852488" y="1044893"/>
                  <a:pt x="826770" y="1023938"/>
                </a:cubicBezTo>
                <a:cubicBezTo>
                  <a:pt x="726758" y="941070"/>
                  <a:pt x="676275" y="834390"/>
                  <a:pt x="678180" y="703897"/>
                </a:cubicBezTo>
                <a:cubicBezTo>
                  <a:pt x="678180" y="678180"/>
                  <a:pt x="676275" y="652463"/>
                  <a:pt x="674370" y="627697"/>
                </a:cubicBezTo>
                <a:cubicBezTo>
                  <a:pt x="660083" y="461010"/>
                  <a:pt x="618172" y="300038"/>
                  <a:pt x="577215" y="139065"/>
                </a:cubicBezTo>
                <a:cubicBezTo>
                  <a:pt x="565785" y="92393"/>
                  <a:pt x="554355" y="46672"/>
                  <a:pt x="543878" y="0"/>
                </a:cubicBezTo>
                <a:lnTo>
                  <a:pt x="0" y="0"/>
                </a:lnTo>
                <a:cubicBezTo>
                  <a:pt x="74295" y="115253"/>
                  <a:pt x="140970" y="236220"/>
                  <a:pt x="199072" y="361950"/>
                </a:cubicBezTo>
                <a:close/>
              </a:path>
            </a:pathLst>
          </a:custGeom>
          <a:solidFill>
            <a:schemeClr val="accent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23E567D-795B-44B8-BD27-31BCB299A9B9}"/>
              </a:ext>
            </a:extLst>
          </p:cNvPr>
          <p:cNvSpPr/>
          <p:nvPr/>
        </p:nvSpPr>
        <p:spPr>
          <a:xfrm>
            <a:off x="3874195" y="3903785"/>
            <a:ext cx="4152900" cy="1093647"/>
          </a:xfrm>
          <a:custGeom>
            <a:avLst/>
            <a:gdLst>
              <a:gd name="connsiteX0" fmla="*/ 6668 w 4152900"/>
              <a:gd name="connsiteY0" fmla="*/ 648653 h 1057275"/>
              <a:gd name="connsiteX1" fmla="*/ 58103 w 4152900"/>
              <a:gd name="connsiteY1" fmla="*/ 617220 h 1057275"/>
              <a:gd name="connsiteX2" fmla="*/ 206693 w 4152900"/>
              <a:gd name="connsiteY2" fmla="*/ 402907 h 1057275"/>
              <a:gd name="connsiteX3" fmla="*/ 280035 w 4152900"/>
              <a:gd name="connsiteY3" fmla="*/ 181928 h 1057275"/>
              <a:gd name="connsiteX4" fmla="*/ 315278 w 4152900"/>
              <a:gd name="connsiteY4" fmla="*/ 85725 h 1057275"/>
              <a:gd name="connsiteX5" fmla="*/ 331470 w 4152900"/>
              <a:gd name="connsiteY5" fmla="*/ 71438 h 1057275"/>
              <a:gd name="connsiteX6" fmla="*/ 347663 w 4152900"/>
              <a:gd name="connsiteY6" fmla="*/ 90488 h 1057275"/>
              <a:gd name="connsiteX7" fmla="*/ 361950 w 4152900"/>
              <a:gd name="connsiteY7" fmla="*/ 159067 h 1057275"/>
              <a:gd name="connsiteX8" fmla="*/ 574358 w 4152900"/>
              <a:gd name="connsiteY8" fmla="*/ 987742 h 1057275"/>
              <a:gd name="connsiteX9" fmla="*/ 599123 w 4152900"/>
              <a:gd name="connsiteY9" fmla="*/ 1056323 h 1057275"/>
              <a:gd name="connsiteX10" fmla="*/ 1283970 w 4152900"/>
              <a:gd name="connsiteY10" fmla="*/ 1056323 h 1057275"/>
              <a:gd name="connsiteX11" fmla="*/ 1400175 w 4152900"/>
              <a:gd name="connsiteY11" fmla="*/ 882015 h 1057275"/>
              <a:gd name="connsiteX12" fmla="*/ 1508760 w 4152900"/>
              <a:gd name="connsiteY12" fmla="*/ 768667 h 1057275"/>
              <a:gd name="connsiteX13" fmla="*/ 1689735 w 4152900"/>
              <a:gd name="connsiteY13" fmla="*/ 706755 h 1057275"/>
              <a:gd name="connsiteX14" fmla="*/ 1968818 w 4152900"/>
              <a:gd name="connsiteY14" fmla="*/ 701040 h 1057275"/>
              <a:gd name="connsiteX15" fmla="*/ 2546985 w 4152900"/>
              <a:gd name="connsiteY15" fmla="*/ 502920 h 1057275"/>
              <a:gd name="connsiteX16" fmla="*/ 2591753 w 4152900"/>
              <a:gd name="connsiteY16" fmla="*/ 518160 h 1057275"/>
              <a:gd name="connsiteX17" fmla="*/ 2619375 w 4152900"/>
              <a:gd name="connsiteY17" fmla="*/ 582930 h 1057275"/>
              <a:gd name="connsiteX18" fmla="*/ 2704148 w 4152900"/>
              <a:gd name="connsiteY18" fmla="*/ 965835 h 1057275"/>
              <a:gd name="connsiteX19" fmla="*/ 2703195 w 4152900"/>
              <a:gd name="connsiteY19" fmla="*/ 1057275 h 1057275"/>
              <a:gd name="connsiteX20" fmla="*/ 3198495 w 4152900"/>
              <a:gd name="connsiteY20" fmla="*/ 1057275 h 1057275"/>
              <a:gd name="connsiteX21" fmla="*/ 3264218 w 4152900"/>
              <a:gd name="connsiteY21" fmla="*/ 647700 h 1057275"/>
              <a:gd name="connsiteX22" fmla="*/ 3283268 w 4152900"/>
              <a:gd name="connsiteY22" fmla="*/ 620078 h 1057275"/>
              <a:gd name="connsiteX23" fmla="*/ 3325178 w 4152900"/>
              <a:gd name="connsiteY23" fmla="*/ 632460 h 1057275"/>
              <a:gd name="connsiteX24" fmla="*/ 3356610 w 4152900"/>
              <a:gd name="connsiteY24" fmla="*/ 686753 h 1057275"/>
              <a:gd name="connsiteX25" fmla="*/ 3460433 w 4152900"/>
              <a:gd name="connsiteY25" fmla="*/ 852488 h 1057275"/>
              <a:gd name="connsiteX26" fmla="*/ 3610928 w 4152900"/>
              <a:gd name="connsiteY26" fmla="*/ 1057275 h 1057275"/>
              <a:gd name="connsiteX27" fmla="*/ 4154805 w 4152900"/>
              <a:gd name="connsiteY27" fmla="*/ 1057275 h 1057275"/>
              <a:gd name="connsiteX28" fmla="*/ 4009073 w 4152900"/>
              <a:gd name="connsiteY28" fmla="*/ 368617 h 1057275"/>
              <a:gd name="connsiteX29" fmla="*/ 3931920 w 4152900"/>
              <a:gd name="connsiteY29" fmla="*/ 0 h 1057275"/>
              <a:gd name="connsiteX30" fmla="*/ 244793 w 4152900"/>
              <a:gd name="connsiteY30" fmla="*/ 0 h 1057275"/>
              <a:gd name="connsiteX31" fmla="*/ 23813 w 4152900"/>
              <a:gd name="connsiteY31" fmla="*/ 591503 h 1057275"/>
              <a:gd name="connsiteX32" fmla="*/ 0 w 4152900"/>
              <a:gd name="connsiteY32" fmla="*/ 632460 h 1057275"/>
              <a:gd name="connsiteX33" fmla="*/ 0 w 4152900"/>
              <a:gd name="connsiteY33" fmla="*/ 638175 h 1057275"/>
              <a:gd name="connsiteX34" fmla="*/ 6668 w 4152900"/>
              <a:gd name="connsiteY34" fmla="*/ 648653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52900" h="1057275">
                <a:moveTo>
                  <a:pt x="6668" y="648653"/>
                </a:moveTo>
                <a:cubicBezTo>
                  <a:pt x="20955" y="660082"/>
                  <a:pt x="42863" y="630555"/>
                  <a:pt x="58103" y="617220"/>
                </a:cubicBezTo>
                <a:cubicBezTo>
                  <a:pt x="124778" y="559117"/>
                  <a:pt x="171450" y="483870"/>
                  <a:pt x="206693" y="402907"/>
                </a:cubicBezTo>
                <a:cubicBezTo>
                  <a:pt x="239078" y="331470"/>
                  <a:pt x="263843" y="258128"/>
                  <a:pt x="280035" y="181928"/>
                </a:cubicBezTo>
                <a:cubicBezTo>
                  <a:pt x="287655" y="147638"/>
                  <a:pt x="297180" y="115253"/>
                  <a:pt x="315278" y="85725"/>
                </a:cubicBezTo>
                <a:cubicBezTo>
                  <a:pt x="319088" y="79057"/>
                  <a:pt x="322898" y="71438"/>
                  <a:pt x="331470" y="71438"/>
                </a:cubicBezTo>
                <a:cubicBezTo>
                  <a:pt x="342900" y="71438"/>
                  <a:pt x="345758" y="80963"/>
                  <a:pt x="347663" y="90488"/>
                </a:cubicBezTo>
                <a:cubicBezTo>
                  <a:pt x="353378" y="113347"/>
                  <a:pt x="358140" y="135255"/>
                  <a:pt x="361950" y="159067"/>
                </a:cubicBezTo>
                <a:cubicBezTo>
                  <a:pt x="401003" y="443865"/>
                  <a:pt x="470535" y="719138"/>
                  <a:pt x="574358" y="987742"/>
                </a:cubicBezTo>
                <a:cubicBezTo>
                  <a:pt x="582930" y="1010603"/>
                  <a:pt x="591503" y="1033463"/>
                  <a:pt x="599123" y="1056323"/>
                </a:cubicBezTo>
                <a:lnTo>
                  <a:pt x="1283970" y="1056323"/>
                </a:lnTo>
                <a:cubicBezTo>
                  <a:pt x="1309688" y="991553"/>
                  <a:pt x="1347788" y="932497"/>
                  <a:pt x="1400175" y="882015"/>
                </a:cubicBezTo>
                <a:cubicBezTo>
                  <a:pt x="1437323" y="845820"/>
                  <a:pt x="1471613" y="806767"/>
                  <a:pt x="1508760" y="768667"/>
                </a:cubicBezTo>
                <a:cubicBezTo>
                  <a:pt x="1558290" y="717232"/>
                  <a:pt x="1624013" y="710565"/>
                  <a:pt x="1689735" y="706755"/>
                </a:cubicBezTo>
                <a:cubicBezTo>
                  <a:pt x="1783080" y="701992"/>
                  <a:pt x="1875473" y="708660"/>
                  <a:pt x="1968818" y="701040"/>
                </a:cubicBezTo>
                <a:cubicBezTo>
                  <a:pt x="2179320" y="683895"/>
                  <a:pt x="2371725" y="620078"/>
                  <a:pt x="2546985" y="502920"/>
                </a:cubicBezTo>
                <a:cubicBezTo>
                  <a:pt x="2574608" y="484822"/>
                  <a:pt x="2583180" y="489585"/>
                  <a:pt x="2591753" y="518160"/>
                </a:cubicBezTo>
                <a:cubicBezTo>
                  <a:pt x="2598420" y="540067"/>
                  <a:pt x="2607945" y="561975"/>
                  <a:pt x="2619375" y="582930"/>
                </a:cubicBezTo>
                <a:cubicBezTo>
                  <a:pt x="2684145" y="702945"/>
                  <a:pt x="2704148" y="831532"/>
                  <a:pt x="2704148" y="965835"/>
                </a:cubicBezTo>
                <a:cubicBezTo>
                  <a:pt x="2704148" y="996315"/>
                  <a:pt x="2704148" y="1026795"/>
                  <a:pt x="2703195" y="1057275"/>
                </a:cubicBezTo>
                <a:lnTo>
                  <a:pt x="3198495" y="1057275"/>
                </a:lnTo>
                <a:cubicBezTo>
                  <a:pt x="3228023" y="922020"/>
                  <a:pt x="3252788" y="785813"/>
                  <a:pt x="3264218" y="647700"/>
                </a:cubicBezTo>
                <a:cubicBezTo>
                  <a:pt x="3265170" y="634365"/>
                  <a:pt x="3268980" y="622935"/>
                  <a:pt x="3283268" y="620078"/>
                </a:cubicBezTo>
                <a:cubicBezTo>
                  <a:pt x="3299460" y="617220"/>
                  <a:pt x="3315653" y="616267"/>
                  <a:pt x="3325178" y="632460"/>
                </a:cubicBezTo>
                <a:cubicBezTo>
                  <a:pt x="3336608" y="650557"/>
                  <a:pt x="3348038" y="667703"/>
                  <a:pt x="3356610" y="686753"/>
                </a:cubicBezTo>
                <a:cubicBezTo>
                  <a:pt x="3382328" y="747713"/>
                  <a:pt x="3418523" y="802005"/>
                  <a:pt x="3460433" y="852488"/>
                </a:cubicBezTo>
                <a:cubicBezTo>
                  <a:pt x="3513773" y="918210"/>
                  <a:pt x="3564255" y="986790"/>
                  <a:pt x="3610928" y="1057275"/>
                </a:cubicBezTo>
                <a:lnTo>
                  <a:pt x="4154805" y="1057275"/>
                </a:lnTo>
                <a:cubicBezTo>
                  <a:pt x="4102418" y="828675"/>
                  <a:pt x="4059555" y="597217"/>
                  <a:pt x="4009073" y="368617"/>
                </a:cubicBezTo>
                <a:cubicBezTo>
                  <a:pt x="3982403" y="245745"/>
                  <a:pt x="3948113" y="124778"/>
                  <a:pt x="3931920" y="0"/>
                </a:cubicBezTo>
                <a:lnTo>
                  <a:pt x="244793" y="0"/>
                </a:lnTo>
                <a:cubicBezTo>
                  <a:pt x="207645" y="205740"/>
                  <a:pt x="131445" y="402907"/>
                  <a:pt x="23813" y="591503"/>
                </a:cubicBezTo>
                <a:cubicBezTo>
                  <a:pt x="16193" y="603885"/>
                  <a:pt x="1905" y="619125"/>
                  <a:pt x="0" y="632460"/>
                </a:cubicBezTo>
                <a:lnTo>
                  <a:pt x="0" y="638175"/>
                </a:lnTo>
                <a:cubicBezTo>
                  <a:pt x="953" y="641985"/>
                  <a:pt x="2858" y="645795"/>
                  <a:pt x="6668" y="648653"/>
                </a:cubicBezTo>
                <a:close/>
              </a:path>
            </a:pathLst>
          </a:custGeom>
          <a:solidFill>
            <a:schemeClr val="accent3"/>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CA7F024-454B-4430-9702-6AADE56B84BE}"/>
              </a:ext>
            </a:extLst>
          </p:cNvPr>
          <p:cNvSpPr/>
          <p:nvPr/>
        </p:nvSpPr>
        <p:spPr>
          <a:xfrm>
            <a:off x="4234240" y="1134080"/>
            <a:ext cx="5762625" cy="1743075"/>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2625" h="1743075">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44980" y="818210"/>
                  <a:pt x="1654493" y="780110"/>
                </a:cubicBezTo>
                <a:cubicBezTo>
                  <a:pt x="1560195" y="741057"/>
                  <a:pt x="1462088" y="713435"/>
                  <a:pt x="1360170" y="703910"/>
                </a:cubicBezTo>
                <a:cubicBezTo>
                  <a:pt x="1197293" y="689622"/>
                  <a:pt x="1042035" y="717245"/>
                  <a:pt x="894398" y="783920"/>
                </a:cubicBezTo>
                <a:cubicBezTo>
                  <a:pt x="661035" y="890600"/>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EB73A7E-4A05-4C93-9A13-195FA3FB1103}"/>
              </a:ext>
            </a:extLst>
          </p:cNvPr>
          <p:cNvSpPr/>
          <p:nvPr/>
        </p:nvSpPr>
        <p:spPr>
          <a:xfrm>
            <a:off x="6394000" y="4988640"/>
            <a:ext cx="676275" cy="1209675"/>
          </a:xfrm>
          <a:custGeom>
            <a:avLst/>
            <a:gdLst>
              <a:gd name="connsiteX0" fmla="*/ 647257 w 676275"/>
              <a:gd name="connsiteY0" fmla="*/ 1192530 h 1209675"/>
              <a:gd name="connsiteX1" fmla="*/ 679642 w 676275"/>
              <a:gd name="connsiteY1" fmla="*/ 1157287 h 1209675"/>
              <a:gd name="connsiteX2" fmla="*/ 643447 w 676275"/>
              <a:gd name="connsiteY2" fmla="*/ 1059180 h 1209675"/>
              <a:gd name="connsiteX3" fmla="*/ 567247 w 676275"/>
              <a:gd name="connsiteY3" fmla="*/ 989647 h 1209675"/>
              <a:gd name="connsiteX4" fmla="*/ 529147 w 676275"/>
              <a:gd name="connsiteY4" fmla="*/ 772478 h 1209675"/>
              <a:gd name="connsiteX5" fmla="*/ 567247 w 676275"/>
              <a:gd name="connsiteY5" fmla="*/ 637222 h 1209675"/>
              <a:gd name="connsiteX6" fmla="*/ 569152 w 676275"/>
              <a:gd name="connsiteY6" fmla="*/ 621030 h 1209675"/>
              <a:gd name="connsiteX7" fmla="*/ 665355 w 676275"/>
              <a:gd name="connsiteY7" fmla="*/ 68580 h 1209675"/>
              <a:gd name="connsiteX8" fmla="*/ 680595 w 676275"/>
              <a:gd name="connsiteY8" fmla="*/ 0 h 1209675"/>
              <a:gd name="connsiteX9" fmla="*/ 185295 w 676275"/>
              <a:gd name="connsiteY9" fmla="*/ 0 h 1209675"/>
              <a:gd name="connsiteX10" fmla="*/ 165292 w 676275"/>
              <a:gd name="connsiteY10" fmla="*/ 453390 h 1209675"/>
              <a:gd name="connsiteX11" fmla="*/ 155767 w 676275"/>
              <a:gd name="connsiteY11" fmla="*/ 719138 h 1209675"/>
              <a:gd name="connsiteX12" fmla="*/ 129097 w 676275"/>
              <a:gd name="connsiteY12" fmla="*/ 886778 h 1209675"/>
              <a:gd name="connsiteX13" fmla="*/ 105285 w 676275"/>
              <a:gd name="connsiteY13" fmla="*/ 916305 h 1209675"/>
              <a:gd name="connsiteX14" fmla="*/ 510 w 676275"/>
              <a:gd name="connsiteY14" fmla="*/ 1100137 h 1209675"/>
              <a:gd name="connsiteX15" fmla="*/ 21465 w 676275"/>
              <a:gd name="connsiteY15" fmla="*/ 1143953 h 1209675"/>
              <a:gd name="connsiteX16" fmla="*/ 176722 w 676275"/>
              <a:gd name="connsiteY16" fmla="*/ 1219200 h 1209675"/>
              <a:gd name="connsiteX17" fmla="*/ 532005 w 676275"/>
              <a:gd name="connsiteY17" fmla="*/ 1219200 h 1209675"/>
              <a:gd name="connsiteX18" fmla="*/ 598680 w 676275"/>
              <a:gd name="connsiteY18" fmla="*/ 1201103 h 1209675"/>
              <a:gd name="connsiteX19" fmla="*/ 647257 w 676275"/>
              <a:gd name="connsiteY19" fmla="*/ 119253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6275" h="1209675">
                <a:moveTo>
                  <a:pt x="647257" y="1192530"/>
                </a:moveTo>
                <a:cubicBezTo>
                  <a:pt x="671070" y="1193483"/>
                  <a:pt x="681547" y="1180148"/>
                  <a:pt x="679642" y="1157287"/>
                </a:cubicBezTo>
                <a:cubicBezTo>
                  <a:pt x="677737" y="1121092"/>
                  <a:pt x="668212" y="1087755"/>
                  <a:pt x="643447" y="1059180"/>
                </a:cubicBezTo>
                <a:cubicBezTo>
                  <a:pt x="620587" y="1033462"/>
                  <a:pt x="593917" y="1011555"/>
                  <a:pt x="567247" y="989647"/>
                </a:cubicBezTo>
                <a:cubicBezTo>
                  <a:pt x="495810" y="927735"/>
                  <a:pt x="482475" y="854392"/>
                  <a:pt x="529147" y="772478"/>
                </a:cubicBezTo>
                <a:cubicBezTo>
                  <a:pt x="552960" y="729615"/>
                  <a:pt x="570105" y="686753"/>
                  <a:pt x="567247" y="637222"/>
                </a:cubicBezTo>
                <a:cubicBezTo>
                  <a:pt x="567247" y="631507"/>
                  <a:pt x="567247" y="625792"/>
                  <a:pt x="569152" y="621030"/>
                </a:cubicBezTo>
                <a:cubicBezTo>
                  <a:pt x="625350" y="441007"/>
                  <a:pt x="624397" y="251460"/>
                  <a:pt x="665355" y="68580"/>
                </a:cubicBezTo>
                <a:cubicBezTo>
                  <a:pt x="670117" y="45720"/>
                  <a:pt x="675832" y="22860"/>
                  <a:pt x="680595" y="0"/>
                </a:cubicBezTo>
                <a:lnTo>
                  <a:pt x="185295" y="0"/>
                </a:lnTo>
                <a:cubicBezTo>
                  <a:pt x="182437" y="151447"/>
                  <a:pt x="171960" y="301942"/>
                  <a:pt x="165292" y="453390"/>
                </a:cubicBezTo>
                <a:cubicBezTo>
                  <a:pt x="161482" y="541972"/>
                  <a:pt x="159577" y="630555"/>
                  <a:pt x="155767" y="719138"/>
                </a:cubicBezTo>
                <a:cubicBezTo>
                  <a:pt x="152910" y="775335"/>
                  <a:pt x="138622" y="830580"/>
                  <a:pt x="129097" y="886778"/>
                </a:cubicBezTo>
                <a:cubicBezTo>
                  <a:pt x="126240" y="901065"/>
                  <a:pt x="119572" y="909638"/>
                  <a:pt x="105285" y="916305"/>
                </a:cubicBezTo>
                <a:cubicBezTo>
                  <a:pt x="53850" y="939165"/>
                  <a:pt x="-6158" y="1044892"/>
                  <a:pt x="510" y="1100137"/>
                </a:cubicBezTo>
                <a:cubicBezTo>
                  <a:pt x="2415" y="1117283"/>
                  <a:pt x="10035" y="1132523"/>
                  <a:pt x="21465" y="1143953"/>
                </a:cubicBezTo>
                <a:cubicBezTo>
                  <a:pt x="64327" y="1188720"/>
                  <a:pt x="114810" y="1216342"/>
                  <a:pt x="176722" y="1219200"/>
                </a:cubicBezTo>
                <a:lnTo>
                  <a:pt x="532005" y="1219200"/>
                </a:lnTo>
                <a:cubicBezTo>
                  <a:pt x="554865" y="1217295"/>
                  <a:pt x="577725" y="1211580"/>
                  <a:pt x="598680" y="1201103"/>
                </a:cubicBezTo>
                <a:cubicBezTo>
                  <a:pt x="613920" y="1192530"/>
                  <a:pt x="631065" y="1192530"/>
                  <a:pt x="647257" y="1192530"/>
                </a:cubicBezTo>
                <a:close/>
              </a:path>
            </a:pathLst>
          </a:custGeom>
          <a:solidFill>
            <a:schemeClr val="accent4"/>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F2C1D44-75A7-4AAB-A73D-332C85C95780}"/>
              </a:ext>
            </a:extLst>
          </p:cNvPr>
          <p:cNvSpPr/>
          <p:nvPr/>
        </p:nvSpPr>
        <p:spPr>
          <a:xfrm>
            <a:off x="4118035" y="2873138"/>
            <a:ext cx="5610225" cy="1057275"/>
          </a:xfrm>
          <a:custGeom>
            <a:avLst/>
            <a:gdLst>
              <a:gd name="connsiteX0" fmla="*/ 3676650 w 5610225"/>
              <a:gd name="connsiteY0" fmla="*/ 693420 h 1057275"/>
              <a:gd name="connsiteX1" fmla="*/ 3679508 w 5610225"/>
              <a:gd name="connsiteY1" fmla="*/ 537210 h 1057275"/>
              <a:gd name="connsiteX2" fmla="*/ 3707130 w 5610225"/>
              <a:gd name="connsiteY2" fmla="*/ 521017 h 1057275"/>
              <a:gd name="connsiteX3" fmla="*/ 3951923 w 5610225"/>
              <a:gd name="connsiteY3" fmla="*/ 623888 h 1057275"/>
              <a:gd name="connsiteX4" fmla="*/ 4186238 w 5610225"/>
              <a:gd name="connsiteY4" fmla="*/ 641033 h 1057275"/>
              <a:gd name="connsiteX5" fmla="*/ 4285298 w 5610225"/>
              <a:gd name="connsiteY5" fmla="*/ 541020 h 1057275"/>
              <a:gd name="connsiteX6" fmla="*/ 4287203 w 5610225"/>
              <a:gd name="connsiteY6" fmla="*/ 361950 h 1057275"/>
              <a:gd name="connsiteX7" fmla="*/ 4330065 w 5610225"/>
              <a:gd name="connsiteY7" fmla="*/ 312420 h 1057275"/>
              <a:gd name="connsiteX8" fmla="*/ 4591050 w 5610225"/>
              <a:gd name="connsiteY8" fmla="*/ 200978 h 1057275"/>
              <a:gd name="connsiteX9" fmla="*/ 4659630 w 5610225"/>
              <a:gd name="connsiteY9" fmla="*/ 208597 h 1057275"/>
              <a:gd name="connsiteX10" fmla="*/ 4672013 w 5610225"/>
              <a:gd name="connsiteY10" fmla="*/ 228600 h 1057275"/>
              <a:gd name="connsiteX11" fmla="*/ 4927283 w 5610225"/>
              <a:gd name="connsiteY11" fmla="*/ 368617 h 1057275"/>
              <a:gd name="connsiteX12" fmla="*/ 5003483 w 5610225"/>
              <a:gd name="connsiteY12" fmla="*/ 398145 h 1057275"/>
              <a:gd name="connsiteX13" fmla="*/ 5200650 w 5610225"/>
              <a:gd name="connsiteY13" fmla="*/ 657225 h 1057275"/>
              <a:gd name="connsiteX14" fmla="*/ 5283518 w 5610225"/>
              <a:gd name="connsiteY14" fmla="*/ 761047 h 1057275"/>
              <a:gd name="connsiteX15" fmla="*/ 5305425 w 5610225"/>
              <a:gd name="connsiteY15" fmla="*/ 781050 h 1057275"/>
              <a:gd name="connsiteX16" fmla="*/ 5348288 w 5610225"/>
              <a:gd name="connsiteY16" fmla="*/ 771525 h 1057275"/>
              <a:gd name="connsiteX17" fmla="*/ 5342573 w 5610225"/>
              <a:gd name="connsiteY17" fmla="*/ 743903 h 1057275"/>
              <a:gd name="connsiteX18" fmla="*/ 5166360 w 5610225"/>
              <a:gd name="connsiteY18" fmla="*/ 465772 h 1057275"/>
              <a:gd name="connsiteX19" fmla="*/ 5102543 w 5610225"/>
              <a:gd name="connsiteY19" fmla="*/ 376238 h 1057275"/>
              <a:gd name="connsiteX20" fmla="*/ 5074920 w 5610225"/>
              <a:gd name="connsiteY20" fmla="*/ 327660 h 1057275"/>
              <a:gd name="connsiteX21" fmla="*/ 5091113 w 5610225"/>
              <a:gd name="connsiteY21" fmla="*/ 312420 h 1057275"/>
              <a:gd name="connsiteX22" fmla="*/ 5143500 w 5610225"/>
              <a:gd name="connsiteY22" fmla="*/ 333375 h 1057275"/>
              <a:gd name="connsiteX23" fmla="*/ 5334953 w 5610225"/>
              <a:gd name="connsiteY23" fmla="*/ 385763 h 1057275"/>
              <a:gd name="connsiteX24" fmla="*/ 5455920 w 5610225"/>
              <a:gd name="connsiteY24" fmla="*/ 344805 h 1057275"/>
              <a:gd name="connsiteX25" fmla="*/ 5335905 w 5610225"/>
              <a:gd name="connsiteY25" fmla="*/ 318135 h 1057275"/>
              <a:gd name="connsiteX26" fmla="*/ 5175885 w 5610225"/>
              <a:gd name="connsiteY26" fmla="*/ 242888 h 1057275"/>
              <a:gd name="connsiteX27" fmla="*/ 5159693 w 5610225"/>
              <a:gd name="connsiteY27" fmla="*/ 213360 h 1057275"/>
              <a:gd name="connsiteX28" fmla="*/ 5188268 w 5610225"/>
              <a:gd name="connsiteY28" fmla="*/ 200978 h 1057275"/>
              <a:gd name="connsiteX29" fmla="*/ 5400675 w 5610225"/>
              <a:gd name="connsiteY29" fmla="*/ 122872 h 1057275"/>
              <a:gd name="connsiteX30" fmla="*/ 5496878 w 5610225"/>
              <a:gd name="connsiteY30" fmla="*/ 78105 h 1057275"/>
              <a:gd name="connsiteX31" fmla="*/ 5615940 w 5610225"/>
              <a:gd name="connsiteY31" fmla="*/ 0 h 1057275"/>
              <a:gd name="connsiteX32" fmla="*/ 115253 w 5610225"/>
              <a:gd name="connsiteY32" fmla="*/ 0 h 1057275"/>
              <a:gd name="connsiteX33" fmla="*/ 108585 w 5610225"/>
              <a:gd name="connsiteY33" fmla="*/ 15240 h 1057275"/>
              <a:gd name="connsiteX34" fmla="*/ 19050 w 5610225"/>
              <a:gd name="connsiteY34" fmla="*/ 626745 h 1057275"/>
              <a:gd name="connsiteX35" fmla="*/ 0 w 5610225"/>
              <a:gd name="connsiteY35" fmla="*/ 1057275 h 1057275"/>
              <a:gd name="connsiteX36" fmla="*/ 3689985 w 5610225"/>
              <a:gd name="connsiteY36" fmla="*/ 1057275 h 1057275"/>
              <a:gd name="connsiteX37" fmla="*/ 3685223 w 5610225"/>
              <a:gd name="connsiteY37" fmla="*/ 1015365 h 1057275"/>
              <a:gd name="connsiteX38" fmla="*/ 3676650 w 5610225"/>
              <a:gd name="connsiteY38" fmla="*/ 69342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0225" h="1057275">
                <a:moveTo>
                  <a:pt x="3676650" y="693420"/>
                </a:moveTo>
                <a:cubicBezTo>
                  <a:pt x="3677603" y="641985"/>
                  <a:pt x="3679508" y="588645"/>
                  <a:pt x="3679508" y="537210"/>
                </a:cubicBezTo>
                <a:cubicBezTo>
                  <a:pt x="3679508" y="513397"/>
                  <a:pt x="3687128" y="511492"/>
                  <a:pt x="3707130" y="521017"/>
                </a:cubicBezTo>
                <a:cubicBezTo>
                  <a:pt x="3786188" y="561022"/>
                  <a:pt x="3865245" y="601028"/>
                  <a:pt x="3951923" y="623888"/>
                </a:cubicBezTo>
                <a:cubicBezTo>
                  <a:pt x="4028123" y="643890"/>
                  <a:pt x="4107180" y="650558"/>
                  <a:pt x="4186238" y="641033"/>
                </a:cubicBezTo>
                <a:cubicBezTo>
                  <a:pt x="4257675" y="632460"/>
                  <a:pt x="4278630" y="611505"/>
                  <a:pt x="4285298" y="541020"/>
                </a:cubicBezTo>
                <a:cubicBezTo>
                  <a:pt x="4291013" y="481013"/>
                  <a:pt x="4294823" y="421958"/>
                  <a:pt x="4287203" y="361950"/>
                </a:cubicBezTo>
                <a:cubicBezTo>
                  <a:pt x="4282440" y="323850"/>
                  <a:pt x="4292918" y="312420"/>
                  <a:pt x="4330065" y="312420"/>
                </a:cubicBezTo>
                <a:cubicBezTo>
                  <a:pt x="4432935" y="311467"/>
                  <a:pt x="4520565" y="278130"/>
                  <a:pt x="4591050" y="200978"/>
                </a:cubicBezTo>
                <a:cubicBezTo>
                  <a:pt x="4616768" y="173355"/>
                  <a:pt x="4637723" y="178117"/>
                  <a:pt x="4659630" y="208597"/>
                </a:cubicBezTo>
                <a:cubicBezTo>
                  <a:pt x="4664393" y="214313"/>
                  <a:pt x="4668203" y="220980"/>
                  <a:pt x="4672013" y="228600"/>
                </a:cubicBezTo>
                <a:cubicBezTo>
                  <a:pt x="4719638" y="341947"/>
                  <a:pt x="4818698" y="366713"/>
                  <a:pt x="4927283" y="368617"/>
                </a:cubicBezTo>
                <a:cubicBezTo>
                  <a:pt x="4958715" y="369570"/>
                  <a:pt x="4981575" y="375285"/>
                  <a:pt x="5003483" y="398145"/>
                </a:cubicBezTo>
                <a:cubicBezTo>
                  <a:pt x="5079683" y="477203"/>
                  <a:pt x="5134928" y="571500"/>
                  <a:pt x="5200650" y="657225"/>
                </a:cubicBezTo>
                <a:cubicBezTo>
                  <a:pt x="5227320" y="692468"/>
                  <a:pt x="5254943" y="726757"/>
                  <a:pt x="5283518" y="761047"/>
                </a:cubicBezTo>
                <a:cubicBezTo>
                  <a:pt x="5289233" y="768668"/>
                  <a:pt x="5297805" y="775335"/>
                  <a:pt x="5305425" y="781050"/>
                </a:cubicBezTo>
                <a:cubicBezTo>
                  <a:pt x="5321618" y="790575"/>
                  <a:pt x="5335905" y="782003"/>
                  <a:pt x="5348288" y="771525"/>
                </a:cubicBezTo>
                <a:cubicBezTo>
                  <a:pt x="5361623" y="760095"/>
                  <a:pt x="5347335" y="750570"/>
                  <a:pt x="5342573" y="743903"/>
                </a:cubicBezTo>
                <a:cubicBezTo>
                  <a:pt x="5277803" y="654368"/>
                  <a:pt x="5220653" y="561975"/>
                  <a:pt x="5166360" y="465772"/>
                </a:cubicBezTo>
                <a:cubicBezTo>
                  <a:pt x="5148263" y="433388"/>
                  <a:pt x="5125403" y="404813"/>
                  <a:pt x="5102543" y="376238"/>
                </a:cubicBezTo>
                <a:cubicBezTo>
                  <a:pt x="5090160" y="361950"/>
                  <a:pt x="5079683" y="346710"/>
                  <a:pt x="5074920" y="327660"/>
                </a:cubicBezTo>
                <a:cubicBezTo>
                  <a:pt x="5071110" y="313372"/>
                  <a:pt x="5073968" y="304800"/>
                  <a:pt x="5091113" y="312420"/>
                </a:cubicBezTo>
                <a:cubicBezTo>
                  <a:pt x="5108258" y="320040"/>
                  <a:pt x="5125403" y="326708"/>
                  <a:pt x="5143500" y="333375"/>
                </a:cubicBezTo>
                <a:cubicBezTo>
                  <a:pt x="5205413" y="359092"/>
                  <a:pt x="5268278" y="381000"/>
                  <a:pt x="5334953" y="385763"/>
                </a:cubicBezTo>
                <a:cubicBezTo>
                  <a:pt x="5376863" y="386715"/>
                  <a:pt x="5419725" y="380047"/>
                  <a:pt x="5455920" y="344805"/>
                </a:cubicBezTo>
                <a:cubicBezTo>
                  <a:pt x="5415915" y="336233"/>
                  <a:pt x="5375910" y="327660"/>
                  <a:pt x="5335905" y="318135"/>
                </a:cubicBezTo>
                <a:cubicBezTo>
                  <a:pt x="5277803" y="303847"/>
                  <a:pt x="5220653" y="287655"/>
                  <a:pt x="5175885" y="242888"/>
                </a:cubicBezTo>
                <a:cubicBezTo>
                  <a:pt x="5167313" y="235267"/>
                  <a:pt x="5154930" y="226695"/>
                  <a:pt x="5159693" y="213360"/>
                </a:cubicBezTo>
                <a:cubicBezTo>
                  <a:pt x="5163503" y="200978"/>
                  <a:pt x="5177790" y="200978"/>
                  <a:pt x="5188268" y="200978"/>
                </a:cubicBezTo>
                <a:cubicBezTo>
                  <a:pt x="5266373" y="193358"/>
                  <a:pt x="5336858" y="169545"/>
                  <a:pt x="5400675" y="122872"/>
                </a:cubicBezTo>
                <a:cubicBezTo>
                  <a:pt x="5428298" y="101917"/>
                  <a:pt x="5463540" y="90488"/>
                  <a:pt x="5496878" y="78105"/>
                </a:cubicBezTo>
                <a:cubicBezTo>
                  <a:pt x="5542598" y="60008"/>
                  <a:pt x="5581650" y="34290"/>
                  <a:pt x="5615940" y="0"/>
                </a:cubicBezTo>
                <a:lnTo>
                  <a:pt x="115253" y="0"/>
                </a:lnTo>
                <a:cubicBezTo>
                  <a:pt x="113348" y="4763"/>
                  <a:pt x="111442" y="9525"/>
                  <a:pt x="108585" y="15240"/>
                </a:cubicBezTo>
                <a:cubicBezTo>
                  <a:pt x="25717" y="212408"/>
                  <a:pt x="953" y="415290"/>
                  <a:pt x="19050" y="626745"/>
                </a:cubicBezTo>
                <a:cubicBezTo>
                  <a:pt x="32385" y="774382"/>
                  <a:pt x="24765" y="918210"/>
                  <a:pt x="0" y="1057275"/>
                </a:cubicBezTo>
                <a:lnTo>
                  <a:pt x="3689985" y="1057275"/>
                </a:lnTo>
                <a:cubicBezTo>
                  <a:pt x="3688080" y="1042988"/>
                  <a:pt x="3686175" y="1029653"/>
                  <a:pt x="3685223" y="1015365"/>
                </a:cubicBezTo>
                <a:cubicBezTo>
                  <a:pt x="3673793" y="908685"/>
                  <a:pt x="3674745" y="801053"/>
                  <a:pt x="3676650" y="693420"/>
                </a:cubicBezTo>
                <a:close/>
              </a:path>
            </a:pathLst>
          </a:custGeom>
          <a:solidFill>
            <a:schemeClr val="accent2"/>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AC8048D-674F-442A-8949-6F22EB37A62C}"/>
              </a:ext>
            </a:extLst>
          </p:cNvPr>
          <p:cNvSpPr/>
          <p:nvPr/>
        </p:nvSpPr>
        <p:spPr>
          <a:xfrm>
            <a:off x="4234240" y="1134081"/>
            <a:ext cx="5769013" cy="1747850"/>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 name="connsiteX0" fmla="*/ 5513070 w 5769013"/>
              <a:gd name="connsiteY0" fmla="*/ 1731657 h 1747850"/>
              <a:gd name="connsiteX1" fmla="*/ 5724525 w 5769013"/>
              <a:gd name="connsiteY1" fmla="*/ 1415427 h 1747850"/>
              <a:gd name="connsiteX2" fmla="*/ 5714048 w 5769013"/>
              <a:gd name="connsiteY2" fmla="*/ 978230 h 1747850"/>
              <a:gd name="connsiteX3" fmla="*/ 5607368 w 5769013"/>
              <a:gd name="connsiteY3" fmla="*/ 775347 h 1747850"/>
              <a:gd name="connsiteX4" fmla="*/ 5571173 w 5769013"/>
              <a:gd name="connsiteY4" fmla="*/ 656285 h 1747850"/>
              <a:gd name="connsiteX5" fmla="*/ 5570220 w 5769013"/>
              <a:gd name="connsiteY5" fmla="*/ 640092 h 1747850"/>
              <a:gd name="connsiteX6" fmla="*/ 5384483 w 5769013"/>
              <a:gd name="connsiteY6" fmla="*/ 107645 h 1747850"/>
              <a:gd name="connsiteX7" fmla="*/ 5161598 w 5769013"/>
              <a:gd name="connsiteY7" fmla="*/ 965 h 1747850"/>
              <a:gd name="connsiteX8" fmla="*/ 5103495 w 5769013"/>
              <a:gd name="connsiteY8" fmla="*/ 99072 h 1747850"/>
              <a:gd name="connsiteX9" fmla="*/ 5159693 w 5769013"/>
              <a:gd name="connsiteY9" fmla="*/ 179082 h 1747850"/>
              <a:gd name="connsiteX10" fmla="*/ 5288280 w 5769013"/>
              <a:gd name="connsiteY10" fmla="*/ 487692 h 1747850"/>
              <a:gd name="connsiteX11" fmla="*/ 5365433 w 5769013"/>
              <a:gd name="connsiteY11" fmla="*/ 1005852 h 1747850"/>
              <a:gd name="connsiteX12" fmla="*/ 5373053 w 5769013"/>
              <a:gd name="connsiteY12" fmla="*/ 1027760 h 1747850"/>
              <a:gd name="connsiteX13" fmla="*/ 5343525 w 5769013"/>
              <a:gd name="connsiteY13" fmla="*/ 1240167 h 1747850"/>
              <a:gd name="connsiteX14" fmla="*/ 5093970 w 5769013"/>
              <a:gd name="connsiteY14" fmla="*/ 1311605 h 1747850"/>
              <a:gd name="connsiteX15" fmla="*/ 4958715 w 5769013"/>
              <a:gd name="connsiteY15" fmla="*/ 1229690 h 1747850"/>
              <a:gd name="connsiteX16" fmla="*/ 4588193 w 5769013"/>
              <a:gd name="connsiteY16" fmla="*/ 867740 h 1747850"/>
              <a:gd name="connsiteX17" fmla="*/ 4558665 w 5769013"/>
              <a:gd name="connsiteY17" fmla="*/ 823925 h 1747850"/>
              <a:gd name="connsiteX18" fmla="*/ 4413885 w 5769013"/>
              <a:gd name="connsiteY18" fmla="*/ 633425 h 1747850"/>
              <a:gd name="connsiteX19" fmla="*/ 4019550 w 5769013"/>
              <a:gd name="connsiteY19" fmla="*/ 540080 h 1747850"/>
              <a:gd name="connsiteX20" fmla="*/ 3741420 w 5769013"/>
              <a:gd name="connsiteY20" fmla="*/ 601040 h 1747850"/>
              <a:gd name="connsiteX21" fmla="*/ 3560445 w 5769013"/>
              <a:gd name="connsiteY21" fmla="*/ 615327 h 1747850"/>
              <a:gd name="connsiteX22" fmla="*/ 2866073 w 5769013"/>
              <a:gd name="connsiteY22" fmla="*/ 592467 h 1747850"/>
              <a:gd name="connsiteX23" fmla="*/ 2697480 w 5769013"/>
              <a:gd name="connsiteY23" fmla="*/ 609612 h 1747850"/>
              <a:gd name="connsiteX24" fmla="*/ 2586038 w 5769013"/>
              <a:gd name="connsiteY24" fmla="*/ 699147 h 1747850"/>
              <a:gd name="connsiteX25" fmla="*/ 2509838 w 5769013"/>
              <a:gd name="connsiteY25" fmla="*/ 750582 h 1747850"/>
              <a:gd name="connsiteX26" fmla="*/ 2319338 w 5769013"/>
              <a:gd name="connsiteY26" fmla="*/ 782015 h 1747850"/>
              <a:gd name="connsiteX27" fmla="*/ 1937385 w 5769013"/>
              <a:gd name="connsiteY27" fmla="*/ 827735 h 1747850"/>
              <a:gd name="connsiteX28" fmla="*/ 1654493 w 5769013"/>
              <a:gd name="connsiteY28" fmla="*/ 780110 h 1747850"/>
              <a:gd name="connsiteX29" fmla="*/ 1333793 w 5769013"/>
              <a:gd name="connsiteY29" fmla="*/ 677533 h 1747850"/>
              <a:gd name="connsiteX30" fmla="*/ 894398 w 5769013"/>
              <a:gd name="connsiteY30" fmla="*/ 783920 h 1747850"/>
              <a:gd name="connsiteX31" fmla="*/ 288608 w 5769013"/>
              <a:gd name="connsiteY31" fmla="*/ 1232547 h 1747850"/>
              <a:gd name="connsiteX32" fmla="*/ 0 w 5769013"/>
              <a:gd name="connsiteY32" fmla="*/ 1747850 h 1747850"/>
              <a:gd name="connsiteX33" fmla="*/ 5497830 w 5769013"/>
              <a:gd name="connsiteY33" fmla="*/ 1747850 h 1747850"/>
              <a:gd name="connsiteX34" fmla="*/ 5513070 w 5769013"/>
              <a:gd name="connsiteY34" fmla="*/ 1731657 h 17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9013" h="1747850">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55092" y="805144"/>
                  <a:pt x="1654493" y="780110"/>
                </a:cubicBezTo>
                <a:cubicBezTo>
                  <a:pt x="1553894" y="755076"/>
                  <a:pt x="1435711" y="687058"/>
                  <a:pt x="1333793" y="677533"/>
                </a:cubicBezTo>
                <a:cubicBezTo>
                  <a:pt x="1170916" y="663245"/>
                  <a:pt x="1068595" y="691418"/>
                  <a:pt x="894398" y="783920"/>
                </a:cubicBezTo>
                <a:cubicBezTo>
                  <a:pt x="720201" y="876422"/>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A36B4DA4-402E-40C2-92E9-5362D3DA8E4E}"/>
              </a:ext>
            </a:extLst>
          </p:cNvPr>
          <p:cNvGrpSpPr/>
          <p:nvPr/>
        </p:nvGrpSpPr>
        <p:grpSpPr>
          <a:xfrm>
            <a:off x="2048260" y="1970583"/>
            <a:ext cx="3642067" cy="795530"/>
            <a:chOff x="1280970" y="2023503"/>
            <a:chExt cx="3252917" cy="795530"/>
          </a:xfrm>
        </p:grpSpPr>
        <p:sp>
          <p:nvSpPr>
            <p:cNvPr id="31" name="TextBox 30">
              <a:extLst>
                <a:ext uri="{FF2B5EF4-FFF2-40B4-BE49-F238E27FC236}">
                  <a16:creationId xmlns:a16="http://schemas.microsoft.com/office/drawing/2014/main" id="{3A712D13-37DD-4556-920A-54980FE1A5C6}"/>
                </a:ext>
              </a:extLst>
            </p:cNvPr>
            <p:cNvSpPr txBox="1"/>
            <p:nvPr/>
          </p:nvSpPr>
          <p:spPr>
            <a:xfrm>
              <a:off x="1280970" y="2023503"/>
              <a:ext cx="3198831" cy="369332"/>
            </a:xfrm>
            <a:prstGeom prst="rect">
              <a:avLst/>
            </a:prstGeom>
            <a:noFill/>
          </p:spPr>
          <p:txBody>
            <a:bodyPr wrap="square" rtlCol="0" anchor="ctr">
              <a:spAutoFit/>
            </a:bodyPr>
            <a:lstStyle/>
            <a:p>
              <a:r>
                <a:rPr lang="en-US" altLang="ko-KR" b="1" dirty="0">
                  <a:solidFill>
                    <a:schemeClr val="bg1"/>
                  </a:solidFill>
                  <a:cs typeface="Arial" pitchFamily="34" charset="0"/>
                </a:rPr>
                <a:t>Insertion</a:t>
              </a:r>
              <a:endParaRPr lang="ko-KR" altLang="en-US" sz="1200" b="1" dirty="0">
                <a:solidFill>
                  <a:schemeClr val="bg1"/>
                </a:solidFill>
                <a:cs typeface="Arial" pitchFamily="34" charset="0"/>
              </a:endParaRPr>
            </a:p>
          </p:txBody>
        </p:sp>
        <p:sp>
          <p:nvSpPr>
            <p:cNvPr id="32" name="TextBox 31">
              <a:extLst>
                <a:ext uri="{FF2B5EF4-FFF2-40B4-BE49-F238E27FC236}">
                  <a16:creationId xmlns:a16="http://schemas.microsoft.com/office/drawing/2014/main" id="{5EA1B638-5591-4B2E-9F22-6BE35BF4F5BF}"/>
                </a:ext>
              </a:extLst>
            </p:cNvPr>
            <p:cNvSpPr txBox="1"/>
            <p:nvPr/>
          </p:nvSpPr>
          <p:spPr>
            <a:xfrm>
              <a:off x="1357918" y="2542034"/>
              <a:ext cx="3175969" cy="276999"/>
            </a:xfrm>
            <a:prstGeom prst="rect">
              <a:avLst/>
            </a:prstGeom>
            <a:noFill/>
          </p:spPr>
          <p:txBody>
            <a:bodyPr wrap="square" rtlCol="0">
              <a:spAutoFit/>
            </a:bodyPr>
            <a:lstStyle/>
            <a:p>
              <a:r>
                <a:rPr lang="en-US" altLang="ko-KR" sz="1200" dirty="0">
                  <a:solidFill>
                    <a:schemeClr val="bg1"/>
                  </a:solidFill>
                  <a:cs typeface="Arial" pitchFamily="34" charset="0"/>
                </a:rPr>
                <a:t>Insert data in AVL Tree</a:t>
              </a:r>
              <a:endParaRPr lang="ko-KR" altLang="en-US" sz="1200"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id="{7884FC4D-974A-4C53-B175-ADA7D738C8C4}"/>
              </a:ext>
            </a:extLst>
          </p:cNvPr>
          <p:cNvGrpSpPr/>
          <p:nvPr/>
        </p:nvGrpSpPr>
        <p:grpSpPr>
          <a:xfrm>
            <a:off x="2048263" y="3030496"/>
            <a:ext cx="3677749" cy="636045"/>
            <a:chOff x="1273350" y="2892331"/>
            <a:chExt cx="3284786" cy="636045"/>
          </a:xfrm>
        </p:grpSpPr>
        <p:sp>
          <p:nvSpPr>
            <p:cNvPr id="34" name="TextBox 33">
              <a:extLst>
                <a:ext uri="{FF2B5EF4-FFF2-40B4-BE49-F238E27FC236}">
                  <a16:creationId xmlns:a16="http://schemas.microsoft.com/office/drawing/2014/main" id="{61C722C9-5673-4D24-8A34-3529EA329E1A}"/>
                </a:ext>
              </a:extLst>
            </p:cNvPr>
            <p:cNvSpPr txBox="1"/>
            <p:nvPr/>
          </p:nvSpPr>
          <p:spPr>
            <a:xfrm>
              <a:off x="1273350" y="2892331"/>
              <a:ext cx="3198831" cy="369332"/>
            </a:xfrm>
            <a:prstGeom prst="rect">
              <a:avLst/>
            </a:prstGeom>
            <a:noFill/>
          </p:spPr>
          <p:txBody>
            <a:bodyPr wrap="square" rtlCol="0" anchor="ctr">
              <a:spAutoFit/>
            </a:bodyPr>
            <a:lstStyle/>
            <a:p>
              <a:r>
                <a:rPr lang="en-US" altLang="ko-KR" b="1" dirty="0">
                  <a:solidFill>
                    <a:schemeClr val="bg1"/>
                  </a:solidFill>
                  <a:cs typeface="Arial" pitchFamily="34" charset="0"/>
                </a:rPr>
                <a:t>Cleaning</a:t>
              </a:r>
              <a:endParaRPr lang="ko-KR" altLang="en-US" sz="1200" b="1" dirty="0">
                <a:solidFill>
                  <a:schemeClr val="bg1"/>
                </a:solidFill>
                <a:cs typeface="Arial" pitchFamily="34" charset="0"/>
              </a:endParaRPr>
            </a:p>
          </p:txBody>
        </p:sp>
        <p:sp>
          <p:nvSpPr>
            <p:cNvPr id="35" name="TextBox 34">
              <a:extLst>
                <a:ext uri="{FF2B5EF4-FFF2-40B4-BE49-F238E27FC236}">
                  <a16:creationId xmlns:a16="http://schemas.microsoft.com/office/drawing/2014/main" id="{10DADEA8-50CF-4236-BD4D-8747A7593EF6}"/>
                </a:ext>
              </a:extLst>
            </p:cNvPr>
            <p:cNvSpPr txBox="1"/>
            <p:nvPr/>
          </p:nvSpPr>
          <p:spPr>
            <a:xfrm>
              <a:off x="1351685" y="3251377"/>
              <a:ext cx="3206451" cy="276999"/>
            </a:xfrm>
            <a:prstGeom prst="rect">
              <a:avLst/>
            </a:prstGeom>
            <a:noFill/>
          </p:spPr>
          <p:txBody>
            <a:bodyPr wrap="square" rtlCol="0">
              <a:spAutoFit/>
            </a:bodyPr>
            <a:lstStyle/>
            <a:p>
              <a:r>
                <a:rPr lang="en-US" altLang="ko-KR" sz="1200" dirty="0">
                  <a:solidFill>
                    <a:schemeClr val="bg1"/>
                  </a:solidFill>
                  <a:cs typeface="Arial" pitchFamily="34" charset="0"/>
                </a:rPr>
                <a:t>Cleaning of Data to avoid Garbage</a:t>
              </a:r>
              <a:endParaRPr lang="ko-KR" altLang="en-US" sz="1200" dirty="0">
                <a:solidFill>
                  <a:schemeClr val="bg1"/>
                </a:solidFill>
                <a:cs typeface="Arial" pitchFamily="34" charset="0"/>
              </a:endParaRPr>
            </a:p>
          </p:txBody>
        </p:sp>
      </p:grpSp>
      <p:grpSp>
        <p:nvGrpSpPr>
          <p:cNvPr id="36" name="Group 35">
            <a:extLst>
              <a:ext uri="{FF2B5EF4-FFF2-40B4-BE49-F238E27FC236}">
                <a16:creationId xmlns:a16="http://schemas.microsoft.com/office/drawing/2014/main" id="{34184F21-E74D-4C3C-B0E4-415839FC5E5F}"/>
              </a:ext>
            </a:extLst>
          </p:cNvPr>
          <p:cNvGrpSpPr/>
          <p:nvPr/>
        </p:nvGrpSpPr>
        <p:grpSpPr>
          <a:xfrm>
            <a:off x="2048260" y="4090404"/>
            <a:ext cx="3667664" cy="595478"/>
            <a:chOff x="1265730" y="3742807"/>
            <a:chExt cx="3275779" cy="595478"/>
          </a:xfrm>
        </p:grpSpPr>
        <p:sp>
          <p:nvSpPr>
            <p:cNvPr id="37" name="TextBox 36">
              <a:extLst>
                <a:ext uri="{FF2B5EF4-FFF2-40B4-BE49-F238E27FC236}">
                  <a16:creationId xmlns:a16="http://schemas.microsoft.com/office/drawing/2014/main" id="{F7FF512E-565E-45A3-8704-588E802B50AC}"/>
                </a:ext>
              </a:extLst>
            </p:cNvPr>
            <p:cNvSpPr txBox="1"/>
            <p:nvPr/>
          </p:nvSpPr>
          <p:spPr>
            <a:xfrm>
              <a:off x="1265730" y="3742807"/>
              <a:ext cx="3198831" cy="369332"/>
            </a:xfrm>
            <a:prstGeom prst="rect">
              <a:avLst/>
            </a:prstGeom>
            <a:noFill/>
          </p:spPr>
          <p:txBody>
            <a:bodyPr wrap="square" rtlCol="0" anchor="ctr">
              <a:spAutoFit/>
            </a:bodyPr>
            <a:lstStyle/>
            <a:p>
              <a:r>
                <a:rPr lang="en-US" altLang="ko-KR" b="1" dirty="0">
                  <a:solidFill>
                    <a:schemeClr val="bg1"/>
                  </a:solidFill>
                  <a:cs typeface="Arial" pitchFamily="34" charset="0"/>
                </a:rPr>
                <a:t>Filtering Data</a:t>
              </a:r>
              <a:endParaRPr lang="ko-KR" altLang="en-US" b="1" dirty="0">
                <a:solidFill>
                  <a:schemeClr val="bg1"/>
                </a:solidFill>
                <a:cs typeface="Arial" pitchFamily="34" charset="0"/>
              </a:endParaRPr>
            </a:p>
          </p:txBody>
        </p:sp>
        <p:sp>
          <p:nvSpPr>
            <p:cNvPr id="38" name="TextBox 37">
              <a:extLst>
                <a:ext uri="{FF2B5EF4-FFF2-40B4-BE49-F238E27FC236}">
                  <a16:creationId xmlns:a16="http://schemas.microsoft.com/office/drawing/2014/main" id="{978E6C7E-8E41-48CF-AA7A-4B8C70AF75AE}"/>
                </a:ext>
              </a:extLst>
            </p:cNvPr>
            <p:cNvSpPr txBox="1"/>
            <p:nvPr/>
          </p:nvSpPr>
          <p:spPr>
            <a:xfrm>
              <a:off x="1342678" y="4061286"/>
              <a:ext cx="3198831" cy="276999"/>
            </a:xfrm>
            <a:prstGeom prst="rect">
              <a:avLst/>
            </a:prstGeom>
            <a:noFill/>
          </p:spPr>
          <p:txBody>
            <a:bodyPr wrap="square" rtlCol="0">
              <a:spAutoFit/>
            </a:bodyPr>
            <a:lstStyle/>
            <a:p>
              <a:r>
                <a:rPr lang="en-US" altLang="ko-KR" sz="1200" dirty="0">
                  <a:solidFill>
                    <a:schemeClr val="bg1"/>
                  </a:solidFill>
                  <a:cs typeface="Arial" pitchFamily="34" charset="0"/>
                </a:rPr>
                <a:t>Filtering Data on our desired category</a:t>
              </a:r>
              <a:endParaRPr lang="ko-KR" altLang="en-US" sz="1200" dirty="0">
                <a:solidFill>
                  <a:schemeClr val="bg1"/>
                </a:solidFill>
                <a:cs typeface="Arial" pitchFamily="34" charset="0"/>
              </a:endParaRPr>
            </a:p>
          </p:txBody>
        </p:sp>
      </p:grpSp>
      <p:grpSp>
        <p:nvGrpSpPr>
          <p:cNvPr id="39" name="Group 38">
            <a:extLst>
              <a:ext uri="{FF2B5EF4-FFF2-40B4-BE49-F238E27FC236}">
                <a16:creationId xmlns:a16="http://schemas.microsoft.com/office/drawing/2014/main" id="{2BE21E8C-8A25-427D-8236-4D1A70AB0252}"/>
              </a:ext>
            </a:extLst>
          </p:cNvPr>
          <p:cNvGrpSpPr/>
          <p:nvPr/>
        </p:nvGrpSpPr>
        <p:grpSpPr>
          <a:xfrm>
            <a:off x="2048260" y="5150328"/>
            <a:ext cx="2980508" cy="571171"/>
            <a:chOff x="1258110" y="4604015"/>
            <a:chExt cx="3324766" cy="571171"/>
          </a:xfrm>
        </p:grpSpPr>
        <p:sp>
          <p:nvSpPr>
            <p:cNvPr id="40" name="TextBox 39">
              <a:extLst>
                <a:ext uri="{FF2B5EF4-FFF2-40B4-BE49-F238E27FC236}">
                  <a16:creationId xmlns:a16="http://schemas.microsoft.com/office/drawing/2014/main" id="{36798AF8-6463-4147-B73E-30F370060357}"/>
                </a:ext>
              </a:extLst>
            </p:cNvPr>
            <p:cNvSpPr txBox="1"/>
            <p:nvPr/>
          </p:nvSpPr>
          <p:spPr>
            <a:xfrm>
              <a:off x="1258110" y="4604015"/>
              <a:ext cx="3198831" cy="369332"/>
            </a:xfrm>
            <a:prstGeom prst="rect">
              <a:avLst/>
            </a:prstGeom>
            <a:noFill/>
          </p:spPr>
          <p:txBody>
            <a:bodyPr wrap="square" rtlCol="0" anchor="ctr">
              <a:spAutoFit/>
            </a:bodyPr>
            <a:lstStyle/>
            <a:p>
              <a:r>
                <a:rPr lang="en-US" altLang="ko-KR" b="1" dirty="0">
                  <a:solidFill>
                    <a:schemeClr val="bg1"/>
                  </a:solidFill>
                  <a:cs typeface="Arial" pitchFamily="34" charset="0"/>
                </a:rPr>
                <a:t>Sorting</a:t>
              </a:r>
              <a:endParaRPr lang="ko-KR" altLang="en-US" sz="1400" b="1" dirty="0">
                <a:solidFill>
                  <a:schemeClr val="bg1"/>
                </a:solidFill>
                <a:cs typeface="Arial" pitchFamily="34" charset="0"/>
              </a:endParaRPr>
            </a:p>
          </p:txBody>
        </p:sp>
        <p:sp>
          <p:nvSpPr>
            <p:cNvPr id="41" name="TextBox 40">
              <a:extLst>
                <a:ext uri="{FF2B5EF4-FFF2-40B4-BE49-F238E27FC236}">
                  <a16:creationId xmlns:a16="http://schemas.microsoft.com/office/drawing/2014/main" id="{02796604-EDF1-4B38-903E-A11AA240F861}"/>
                </a:ext>
              </a:extLst>
            </p:cNvPr>
            <p:cNvSpPr txBox="1"/>
            <p:nvPr/>
          </p:nvSpPr>
          <p:spPr>
            <a:xfrm>
              <a:off x="1361185" y="4898187"/>
              <a:ext cx="3221691" cy="276999"/>
            </a:xfrm>
            <a:prstGeom prst="rect">
              <a:avLst/>
            </a:prstGeom>
            <a:noFill/>
          </p:spPr>
          <p:txBody>
            <a:bodyPr wrap="square" rtlCol="0">
              <a:spAutoFit/>
            </a:bodyPr>
            <a:lstStyle/>
            <a:p>
              <a:r>
                <a:rPr lang="en-US" altLang="ko-KR" sz="1200" dirty="0">
                  <a:solidFill>
                    <a:schemeClr val="bg1"/>
                  </a:solidFill>
                  <a:cs typeface="Arial" pitchFamily="34" charset="0"/>
                </a:rPr>
                <a:t>Sorting the Data </a:t>
              </a:r>
              <a:endParaRPr lang="ko-KR" altLang="en-US" sz="1200" dirty="0">
                <a:solidFill>
                  <a:schemeClr val="bg1"/>
                </a:solidFill>
                <a:cs typeface="Arial" pitchFamily="34" charset="0"/>
              </a:endParaRPr>
            </a:p>
          </p:txBody>
        </p:sp>
      </p:grpSp>
      <p:graphicFrame>
        <p:nvGraphicFramePr>
          <p:cNvPr id="56" name="Chart 55">
            <a:extLst>
              <a:ext uri="{FF2B5EF4-FFF2-40B4-BE49-F238E27FC236}">
                <a16:creationId xmlns:a16="http://schemas.microsoft.com/office/drawing/2014/main" id="{57556158-AF45-4546-B432-1D9A5FC904E6}"/>
              </a:ext>
            </a:extLst>
          </p:cNvPr>
          <p:cNvGraphicFramePr/>
          <p:nvPr>
            <p:extLst>
              <p:ext uri="{D42A27DB-BD31-4B8C-83A1-F6EECF244321}">
                <p14:modId xmlns:p14="http://schemas.microsoft.com/office/powerpoint/2010/main" val="4290679027"/>
              </p:ext>
            </p:extLst>
          </p:nvPr>
        </p:nvGraphicFramePr>
        <p:xfrm>
          <a:off x="8606804" y="3835282"/>
          <a:ext cx="3019906" cy="25940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028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FUNCTIONALITY</a:t>
            </a:r>
          </a:p>
        </p:txBody>
      </p:sp>
      <p:grpSp>
        <p:nvGrpSpPr>
          <p:cNvPr id="50" name="Group 49">
            <a:extLst>
              <a:ext uri="{FF2B5EF4-FFF2-40B4-BE49-F238E27FC236}">
                <a16:creationId xmlns:a16="http://schemas.microsoft.com/office/drawing/2014/main" id="{C6D500F6-22BD-4EA6-B66E-A916B754B334}"/>
              </a:ext>
            </a:extLst>
          </p:cNvPr>
          <p:cNvGrpSpPr/>
          <p:nvPr/>
        </p:nvGrpSpPr>
        <p:grpSpPr>
          <a:xfrm>
            <a:off x="3772808" y="1981201"/>
            <a:ext cx="4673128" cy="3429348"/>
            <a:chOff x="4256258" y="2335977"/>
            <a:chExt cx="3706228" cy="2719795"/>
          </a:xfrm>
        </p:grpSpPr>
        <p:cxnSp>
          <p:nvCxnSpPr>
            <p:cNvPr id="47" name="Straight Connector 46">
              <a:extLst>
                <a:ext uri="{FF2B5EF4-FFF2-40B4-BE49-F238E27FC236}">
                  <a16:creationId xmlns:a16="http://schemas.microsoft.com/office/drawing/2014/main" id="{A024A99E-32CE-4931-98DA-6ABDBD803EE9}"/>
                </a:ext>
              </a:extLst>
            </p:cNvPr>
            <p:cNvCxnSpPr>
              <a:cxnSpLocks/>
            </p:cNvCxnSpPr>
            <p:nvPr/>
          </p:nvCxnSpPr>
          <p:spPr>
            <a:xfrm>
              <a:off x="5038725" y="3577600"/>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BDBE187-F351-4B59-82A1-F9A769CA98EE}"/>
                </a:ext>
              </a:extLst>
            </p:cNvPr>
            <p:cNvCxnSpPr>
              <a:cxnSpLocks/>
            </p:cNvCxnSpPr>
            <p:nvPr/>
          </p:nvCxnSpPr>
          <p:spPr>
            <a:xfrm flipH="1">
              <a:off x="5014752" y="3599568"/>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A05EF78-6480-4964-B21A-8C8C2DB44DD8}"/>
                </a:ext>
              </a:extLst>
            </p:cNvPr>
            <p:cNvGrpSpPr/>
            <p:nvPr/>
          </p:nvGrpSpPr>
          <p:grpSpPr>
            <a:xfrm>
              <a:off x="5537539" y="2335977"/>
              <a:ext cx="1157120" cy="2061311"/>
              <a:chOff x="5537539" y="2335977"/>
              <a:chExt cx="1157120" cy="2061311"/>
            </a:xfrm>
            <a:solidFill>
              <a:schemeClr val="accent1"/>
            </a:solidFill>
          </p:grpSpPr>
          <p:sp>
            <p:nvSpPr>
              <p:cNvPr id="4" name="Freeform: Shape 3">
                <a:extLst>
                  <a:ext uri="{FF2B5EF4-FFF2-40B4-BE49-F238E27FC236}">
                    <a16:creationId xmlns:a16="http://schemas.microsoft.com/office/drawing/2014/main" id="{62E993DB-B449-450E-BAF9-7309AB40D974}"/>
                  </a:ext>
                </a:extLst>
              </p:cNvPr>
              <p:cNvSpPr/>
              <p:nvPr/>
            </p:nvSpPr>
            <p:spPr>
              <a:xfrm>
                <a:off x="5537852" y="2496480"/>
                <a:ext cx="1156465" cy="606268"/>
              </a:xfrm>
              <a:custGeom>
                <a:avLst/>
                <a:gdLst>
                  <a:gd name="connsiteX0" fmla="*/ 701 w 1156465"/>
                  <a:gd name="connsiteY0" fmla="*/ 0 h 606268"/>
                  <a:gd name="connsiteX1" fmla="*/ 143682 w 1156465"/>
                  <a:gd name="connsiteY1" fmla="*/ 60977 h 606268"/>
                  <a:gd name="connsiteX2" fmla="*/ 393899 w 1156465"/>
                  <a:gd name="connsiteY2" fmla="*/ 96723 h 606268"/>
                  <a:gd name="connsiteX3" fmla="*/ 619935 w 1156465"/>
                  <a:gd name="connsiteY3" fmla="*/ 103381 h 606268"/>
                  <a:gd name="connsiteX4" fmla="*/ 1035562 w 1156465"/>
                  <a:gd name="connsiteY4" fmla="*/ 55721 h 606268"/>
                  <a:gd name="connsiteX5" fmla="*/ 1157867 w 1156465"/>
                  <a:gd name="connsiteY5" fmla="*/ 350 h 606268"/>
                  <a:gd name="connsiteX6" fmla="*/ 1157867 w 1156465"/>
                  <a:gd name="connsiteY6" fmla="*/ 15069 h 606268"/>
                  <a:gd name="connsiteX7" fmla="*/ 1158217 w 1156465"/>
                  <a:gd name="connsiteY7" fmla="*/ 477305 h 606268"/>
                  <a:gd name="connsiteX8" fmla="*/ 1136490 w 1156465"/>
                  <a:gd name="connsiteY8" fmla="*/ 519007 h 606268"/>
                  <a:gd name="connsiteX9" fmla="*/ 1049229 w 1156465"/>
                  <a:gd name="connsiteY9" fmla="*/ 557206 h 606268"/>
                  <a:gd name="connsiteX10" fmla="*/ 819338 w 1156465"/>
                  <a:gd name="connsiteY10" fmla="*/ 598558 h 606268"/>
                  <a:gd name="connsiteX11" fmla="*/ 524264 w 1156465"/>
                  <a:gd name="connsiteY11" fmla="*/ 609072 h 606268"/>
                  <a:gd name="connsiteX12" fmla="*/ 129314 w 1156465"/>
                  <a:gd name="connsiteY12" fmla="*/ 562112 h 606268"/>
                  <a:gd name="connsiteX13" fmla="*/ 31890 w 1156465"/>
                  <a:gd name="connsiteY13" fmla="*/ 524264 h 606268"/>
                  <a:gd name="connsiteX14" fmla="*/ 0 w 1156465"/>
                  <a:gd name="connsiteY14" fmla="*/ 469945 h 606268"/>
                  <a:gd name="connsiteX15" fmla="*/ 701 w 1156465"/>
                  <a:gd name="connsiteY15" fmla="*/ 15420 h 606268"/>
                  <a:gd name="connsiteX16" fmla="*/ 701 w 1156465"/>
                  <a:gd name="connsiteY16"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701" y="0"/>
                    </a:moveTo>
                    <a:cubicBezTo>
                      <a:pt x="43805" y="34344"/>
                      <a:pt x="93568" y="48712"/>
                      <a:pt x="143682" y="60977"/>
                    </a:cubicBezTo>
                    <a:cubicBezTo>
                      <a:pt x="226036" y="80953"/>
                      <a:pt x="309442" y="92517"/>
                      <a:pt x="393899" y="96723"/>
                    </a:cubicBezTo>
                    <a:cubicBezTo>
                      <a:pt x="469244" y="100577"/>
                      <a:pt x="544590" y="104432"/>
                      <a:pt x="619935" y="103381"/>
                    </a:cubicBezTo>
                    <a:cubicBezTo>
                      <a:pt x="759762" y="101278"/>
                      <a:pt x="899239" y="91466"/>
                      <a:pt x="1035562" y="55721"/>
                    </a:cubicBezTo>
                    <a:cubicBezTo>
                      <a:pt x="1078667" y="44506"/>
                      <a:pt x="1120369" y="30138"/>
                      <a:pt x="1157867" y="350"/>
                    </a:cubicBezTo>
                    <a:cubicBezTo>
                      <a:pt x="1157867" y="6308"/>
                      <a:pt x="1157867" y="10864"/>
                      <a:pt x="1157867" y="15069"/>
                    </a:cubicBezTo>
                    <a:cubicBezTo>
                      <a:pt x="1157867" y="169264"/>
                      <a:pt x="1157516" y="323109"/>
                      <a:pt x="1158217" y="477305"/>
                    </a:cubicBezTo>
                    <a:cubicBezTo>
                      <a:pt x="1158217" y="496579"/>
                      <a:pt x="1150858" y="508845"/>
                      <a:pt x="1136490" y="519007"/>
                    </a:cubicBezTo>
                    <a:cubicBezTo>
                      <a:pt x="1109856" y="537581"/>
                      <a:pt x="1079718" y="548094"/>
                      <a:pt x="1049229" y="557206"/>
                    </a:cubicBezTo>
                    <a:cubicBezTo>
                      <a:pt x="974234" y="579284"/>
                      <a:pt x="897137" y="590148"/>
                      <a:pt x="819338" y="598558"/>
                    </a:cubicBezTo>
                    <a:cubicBezTo>
                      <a:pt x="721214" y="609072"/>
                      <a:pt x="622739" y="610824"/>
                      <a:pt x="524264" y="609072"/>
                    </a:cubicBezTo>
                    <a:cubicBezTo>
                      <a:pt x="391095" y="606618"/>
                      <a:pt x="258628" y="596806"/>
                      <a:pt x="129314" y="562112"/>
                    </a:cubicBezTo>
                    <a:cubicBezTo>
                      <a:pt x="96022" y="553001"/>
                      <a:pt x="63781" y="538632"/>
                      <a:pt x="31890" y="524264"/>
                    </a:cubicBezTo>
                    <a:cubicBezTo>
                      <a:pt x="9462" y="514452"/>
                      <a:pt x="0" y="496579"/>
                      <a:pt x="0" y="469945"/>
                    </a:cubicBezTo>
                    <a:cubicBezTo>
                      <a:pt x="1051" y="318554"/>
                      <a:pt x="701" y="166811"/>
                      <a:pt x="701" y="15420"/>
                    </a:cubicBezTo>
                    <a:cubicBezTo>
                      <a:pt x="701" y="11214"/>
                      <a:pt x="701" y="6658"/>
                      <a:pt x="701" y="0"/>
                    </a:cubicBezTo>
                    <a:close/>
                  </a:path>
                </a:pathLst>
              </a:custGeom>
              <a:grpFill/>
              <a:ln w="350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2986685-5836-407A-8250-08CF3F7FE404}"/>
                  </a:ext>
                </a:extLst>
              </p:cNvPr>
              <p:cNvSpPr/>
              <p:nvPr/>
            </p:nvSpPr>
            <p:spPr>
              <a:xfrm>
                <a:off x="5538194" y="3144451"/>
                <a:ext cx="1156465" cy="606268"/>
              </a:xfrm>
              <a:custGeom>
                <a:avLst/>
                <a:gdLst>
                  <a:gd name="connsiteX0" fmla="*/ 1157875 w 1156465"/>
                  <a:gd name="connsiteY0" fmla="*/ 3154 h 606268"/>
                  <a:gd name="connsiteX1" fmla="*/ 1157875 w 1156465"/>
                  <a:gd name="connsiteY1" fmla="*/ 12616 h 606268"/>
                  <a:gd name="connsiteX2" fmla="*/ 1158226 w 1156465"/>
                  <a:gd name="connsiteY2" fmla="*/ 478706 h 606268"/>
                  <a:gd name="connsiteX3" fmla="*/ 1141404 w 1156465"/>
                  <a:gd name="connsiteY3" fmla="*/ 513751 h 606268"/>
                  <a:gd name="connsiteX4" fmla="*/ 1043981 w 1156465"/>
                  <a:gd name="connsiteY4" fmla="*/ 557556 h 606268"/>
                  <a:gd name="connsiteX5" fmla="*/ 802525 w 1156465"/>
                  <a:gd name="connsiteY5" fmla="*/ 598909 h 606268"/>
                  <a:gd name="connsiteX6" fmla="*/ 525324 w 1156465"/>
                  <a:gd name="connsiteY6" fmla="*/ 608371 h 606268"/>
                  <a:gd name="connsiteX7" fmla="*/ 132827 w 1156465"/>
                  <a:gd name="connsiteY7" fmla="*/ 562112 h 606268"/>
                  <a:gd name="connsiteX8" fmla="*/ 34001 w 1156465"/>
                  <a:gd name="connsiteY8" fmla="*/ 524615 h 606268"/>
                  <a:gd name="connsiteX9" fmla="*/ 8 w 1156465"/>
                  <a:gd name="connsiteY9" fmla="*/ 467843 h 606268"/>
                  <a:gd name="connsiteX10" fmla="*/ 709 w 1156465"/>
                  <a:gd name="connsiteY10" fmla="*/ 14368 h 606268"/>
                  <a:gd name="connsiteX11" fmla="*/ 709 w 1156465"/>
                  <a:gd name="connsiteY11" fmla="*/ 0 h 606268"/>
                  <a:gd name="connsiteX12" fmla="*/ 225694 w 1156465"/>
                  <a:gd name="connsiteY12" fmla="*/ 76046 h 606268"/>
                  <a:gd name="connsiteX13" fmla="*/ 659193 w 1156465"/>
                  <a:gd name="connsiteY13" fmla="*/ 101278 h 606268"/>
                  <a:gd name="connsiteX14" fmla="*/ 1020151 w 1156465"/>
                  <a:gd name="connsiteY14" fmla="*/ 58174 h 606268"/>
                  <a:gd name="connsiteX15" fmla="*/ 1082530 w 1156465"/>
                  <a:gd name="connsiteY15" fmla="*/ 39250 h 606268"/>
                  <a:gd name="connsiteX16" fmla="*/ 1157875 w 1156465"/>
                  <a:gd name="connsiteY16" fmla="*/ 3154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1157875" y="3154"/>
                    </a:moveTo>
                    <a:cubicBezTo>
                      <a:pt x="1157875" y="4906"/>
                      <a:pt x="1157875" y="8761"/>
                      <a:pt x="1157875" y="12616"/>
                    </a:cubicBezTo>
                    <a:cubicBezTo>
                      <a:pt x="1157875" y="167863"/>
                      <a:pt x="1157875" y="323460"/>
                      <a:pt x="1158226" y="478706"/>
                    </a:cubicBezTo>
                    <a:cubicBezTo>
                      <a:pt x="1158226" y="493776"/>
                      <a:pt x="1152619" y="504990"/>
                      <a:pt x="1141404" y="513751"/>
                    </a:cubicBezTo>
                    <a:cubicBezTo>
                      <a:pt x="1112668" y="536530"/>
                      <a:pt x="1078675" y="547393"/>
                      <a:pt x="1043981" y="557556"/>
                    </a:cubicBezTo>
                    <a:cubicBezTo>
                      <a:pt x="965131" y="580335"/>
                      <a:pt x="884178" y="591199"/>
                      <a:pt x="802525" y="598909"/>
                    </a:cubicBezTo>
                    <a:cubicBezTo>
                      <a:pt x="710358" y="607670"/>
                      <a:pt x="617841" y="610473"/>
                      <a:pt x="525324" y="608371"/>
                    </a:cubicBezTo>
                    <a:cubicBezTo>
                      <a:pt x="393206" y="605217"/>
                      <a:pt x="261089" y="596105"/>
                      <a:pt x="132827" y="562112"/>
                    </a:cubicBezTo>
                    <a:cubicBezTo>
                      <a:pt x="98833" y="553351"/>
                      <a:pt x="66242" y="538632"/>
                      <a:pt x="34001" y="524615"/>
                    </a:cubicBezTo>
                    <a:cubicBezTo>
                      <a:pt x="10522" y="514101"/>
                      <a:pt x="-342" y="495878"/>
                      <a:pt x="8" y="467843"/>
                    </a:cubicBezTo>
                    <a:cubicBezTo>
                      <a:pt x="1410" y="316801"/>
                      <a:pt x="709" y="165760"/>
                      <a:pt x="709" y="14368"/>
                    </a:cubicBezTo>
                    <a:cubicBezTo>
                      <a:pt x="709" y="9812"/>
                      <a:pt x="709" y="5257"/>
                      <a:pt x="709" y="0"/>
                    </a:cubicBezTo>
                    <a:cubicBezTo>
                      <a:pt x="69046" y="48712"/>
                      <a:pt x="147545" y="62729"/>
                      <a:pt x="225694" y="76046"/>
                    </a:cubicBezTo>
                    <a:cubicBezTo>
                      <a:pt x="369026" y="100928"/>
                      <a:pt x="514110" y="105484"/>
                      <a:pt x="659193" y="101278"/>
                    </a:cubicBezTo>
                    <a:cubicBezTo>
                      <a:pt x="780797" y="97774"/>
                      <a:pt x="901700" y="87261"/>
                      <a:pt x="1020151" y="58174"/>
                    </a:cubicBezTo>
                    <a:cubicBezTo>
                      <a:pt x="1041177" y="52917"/>
                      <a:pt x="1062554" y="47660"/>
                      <a:pt x="1082530" y="39250"/>
                    </a:cubicBezTo>
                    <a:cubicBezTo>
                      <a:pt x="1107762" y="29087"/>
                      <a:pt x="1132293" y="15770"/>
                      <a:pt x="1157875" y="3154"/>
                    </a:cubicBezTo>
                    <a:close/>
                  </a:path>
                </a:pathLst>
              </a:custGeom>
              <a:grpFill/>
              <a:ln w="350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44C5F37-B353-4A1E-8E92-E9E46AC0E923}"/>
                  </a:ext>
                </a:extLst>
              </p:cNvPr>
              <p:cNvSpPr/>
              <p:nvPr/>
            </p:nvSpPr>
            <p:spPr>
              <a:xfrm>
                <a:off x="5538187" y="3791020"/>
                <a:ext cx="1156465" cy="606268"/>
              </a:xfrm>
              <a:custGeom>
                <a:avLst/>
                <a:gdLst>
                  <a:gd name="connsiteX0" fmla="*/ 365 w 1156465"/>
                  <a:gd name="connsiteY0" fmla="*/ 0 h 606268"/>
                  <a:gd name="connsiteX1" fmla="*/ 188554 w 1156465"/>
                  <a:gd name="connsiteY1" fmla="*/ 69738 h 606268"/>
                  <a:gd name="connsiteX2" fmla="*/ 443677 w 1156465"/>
                  <a:gd name="connsiteY2" fmla="*/ 98825 h 606268"/>
                  <a:gd name="connsiteX3" fmla="*/ 609787 w 1156465"/>
                  <a:gd name="connsiteY3" fmla="*/ 102680 h 606268"/>
                  <a:gd name="connsiteX4" fmla="*/ 1014199 w 1156465"/>
                  <a:gd name="connsiteY4" fmla="*/ 59575 h 606268"/>
                  <a:gd name="connsiteX5" fmla="*/ 1118982 w 1156465"/>
                  <a:gd name="connsiteY5" fmla="*/ 23480 h 606268"/>
                  <a:gd name="connsiteX6" fmla="*/ 1155779 w 1156465"/>
                  <a:gd name="connsiteY6" fmla="*/ 1402 h 606268"/>
                  <a:gd name="connsiteX7" fmla="*/ 1156480 w 1156465"/>
                  <a:gd name="connsiteY7" fmla="*/ 14719 h 606268"/>
                  <a:gd name="connsiteX8" fmla="*/ 1156830 w 1156465"/>
                  <a:gd name="connsiteY8" fmla="*/ 479407 h 606268"/>
                  <a:gd name="connsiteX9" fmla="*/ 1140359 w 1156465"/>
                  <a:gd name="connsiteY9" fmla="*/ 513400 h 606268"/>
                  <a:gd name="connsiteX10" fmla="*/ 1071322 w 1156465"/>
                  <a:gd name="connsiteY10" fmla="*/ 548445 h 606268"/>
                  <a:gd name="connsiteX11" fmla="*/ 864210 w 1156465"/>
                  <a:gd name="connsiteY11" fmla="*/ 592601 h 606268"/>
                  <a:gd name="connsiteX12" fmla="*/ 523227 w 1156465"/>
                  <a:gd name="connsiteY12" fmla="*/ 608371 h 606268"/>
                  <a:gd name="connsiteX13" fmla="*/ 147902 w 1156465"/>
                  <a:gd name="connsiteY13" fmla="*/ 566668 h 606268"/>
                  <a:gd name="connsiteX14" fmla="*/ 43119 w 1156465"/>
                  <a:gd name="connsiteY14" fmla="*/ 530923 h 606268"/>
                  <a:gd name="connsiteX15" fmla="*/ 18238 w 1156465"/>
                  <a:gd name="connsiteY15" fmla="*/ 515503 h 606268"/>
                  <a:gd name="connsiteX16" fmla="*/ 15 w 1156465"/>
                  <a:gd name="connsiteY16" fmla="*/ 478356 h 606268"/>
                  <a:gd name="connsiteX17" fmla="*/ 365 w 1156465"/>
                  <a:gd name="connsiteY17" fmla="*/ 16120 h 606268"/>
                  <a:gd name="connsiteX18" fmla="*/ 365 w 1156465"/>
                  <a:gd name="connsiteY18"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6465" h="606268">
                    <a:moveTo>
                      <a:pt x="365" y="0"/>
                    </a:moveTo>
                    <a:cubicBezTo>
                      <a:pt x="57838" y="42404"/>
                      <a:pt x="123020" y="56421"/>
                      <a:pt x="188554" y="69738"/>
                    </a:cubicBezTo>
                    <a:cubicBezTo>
                      <a:pt x="272660" y="86560"/>
                      <a:pt x="357818" y="95671"/>
                      <a:pt x="443677" y="98825"/>
                    </a:cubicBezTo>
                    <a:cubicBezTo>
                      <a:pt x="499047" y="100928"/>
                      <a:pt x="554417" y="103381"/>
                      <a:pt x="609787" y="102680"/>
                    </a:cubicBezTo>
                    <a:cubicBezTo>
                      <a:pt x="745759" y="100227"/>
                      <a:pt x="881381" y="92167"/>
                      <a:pt x="1014199" y="59575"/>
                    </a:cubicBezTo>
                    <a:cubicBezTo>
                      <a:pt x="1049945" y="50814"/>
                      <a:pt x="1084639" y="36797"/>
                      <a:pt x="1118982" y="23480"/>
                    </a:cubicBezTo>
                    <a:cubicBezTo>
                      <a:pt x="1131949" y="18573"/>
                      <a:pt x="1142813" y="9462"/>
                      <a:pt x="1155779" y="1402"/>
                    </a:cubicBezTo>
                    <a:cubicBezTo>
                      <a:pt x="1156129" y="5957"/>
                      <a:pt x="1156480" y="10163"/>
                      <a:pt x="1156480" y="14719"/>
                    </a:cubicBezTo>
                    <a:cubicBezTo>
                      <a:pt x="1156480" y="169615"/>
                      <a:pt x="1156480" y="324511"/>
                      <a:pt x="1156830" y="479407"/>
                    </a:cubicBezTo>
                    <a:cubicBezTo>
                      <a:pt x="1156830" y="494126"/>
                      <a:pt x="1152625" y="506392"/>
                      <a:pt x="1140359" y="513400"/>
                    </a:cubicBezTo>
                    <a:cubicBezTo>
                      <a:pt x="1117931" y="526367"/>
                      <a:pt x="1095503" y="539684"/>
                      <a:pt x="1071322" y="548445"/>
                    </a:cubicBezTo>
                    <a:cubicBezTo>
                      <a:pt x="1004387" y="572625"/>
                      <a:pt x="934649" y="583489"/>
                      <a:pt x="864210" y="592601"/>
                    </a:cubicBezTo>
                    <a:cubicBezTo>
                      <a:pt x="751016" y="606969"/>
                      <a:pt x="637472" y="610473"/>
                      <a:pt x="523227" y="608371"/>
                    </a:cubicBezTo>
                    <a:cubicBezTo>
                      <a:pt x="396717" y="606268"/>
                      <a:pt x="271258" y="596806"/>
                      <a:pt x="147902" y="566668"/>
                    </a:cubicBezTo>
                    <a:cubicBezTo>
                      <a:pt x="112157" y="557907"/>
                      <a:pt x="77813" y="543539"/>
                      <a:pt x="43119" y="530923"/>
                    </a:cubicBezTo>
                    <a:cubicBezTo>
                      <a:pt x="34008" y="527769"/>
                      <a:pt x="25948" y="521461"/>
                      <a:pt x="18238" y="515503"/>
                    </a:cubicBezTo>
                    <a:cubicBezTo>
                      <a:pt x="5622" y="506392"/>
                      <a:pt x="-336" y="494827"/>
                      <a:pt x="15" y="478356"/>
                    </a:cubicBezTo>
                    <a:cubicBezTo>
                      <a:pt x="365" y="324161"/>
                      <a:pt x="365" y="170316"/>
                      <a:pt x="365" y="16120"/>
                    </a:cubicBezTo>
                    <a:cubicBezTo>
                      <a:pt x="365" y="11565"/>
                      <a:pt x="365" y="7009"/>
                      <a:pt x="365" y="0"/>
                    </a:cubicBezTo>
                    <a:close/>
                  </a:path>
                </a:pathLst>
              </a:custGeom>
              <a:grpFill/>
              <a:ln w="350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0D15E5D-B979-4274-89E1-4DD08D943770}"/>
                  </a:ext>
                </a:extLst>
              </p:cNvPr>
              <p:cNvSpPr/>
              <p:nvPr/>
            </p:nvSpPr>
            <p:spPr>
              <a:xfrm>
                <a:off x="5537539" y="2335977"/>
                <a:ext cx="1156465" cy="245311"/>
              </a:xfrm>
              <a:custGeom>
                <a:avLst/>
                <a:gdLst>
                  <a:gd name="connsiteX0" fmla="*/ 576442 w 1156465"/>
                  <a:gd name="connsiteY0" fmla="*/ 3504 h 245310"/>
                  <a:gd name="connsiteX1" fmla="*/ 913920 w 1156465"/>
                  <a:gd name="connsiteY1" fmla="*/ 26984 h 245310"/>
                  <a:gd name="connsiteX2" fmla="*/ 1101758 w 1156465"/>
                  <a:gd name="connsiteY2" fmla="*/ 75696 h 245310"/>
                  <a:gd name="connsiteX3" fmla="*/ 1147666 w 1156465"/>
                  <a:gd name="connsiteY3" fmla="*/ 105133 h 245310"/>
                  <a:gd name="connsiteX4" fmla="*/ 1147666 w 1156465"/>
                  <a:gd name="connsiteY4" fmla="*/ 147186 h 245310"/>
                  <a:gd name="connsiteX5" fmla="*/ 1100706 w 1156465"/>
                  <a:gd name="connsiteY5" fmla="*/ 176974 h 245310"/>
                  <a:gd name="connsiteX6" fmla="*/ 926536 w 1156465"/>
                  <a:gd name="connsiteY6" fmla="*/ 223233 h 245310"/>
                  <a:gd name="connsiteX7" fmla="*/ 650386 w 1156465"/>
                  <a:gd name="connsiteY7" fmla="*/ 247413 h 245310"/>
                  <a:gd name="connsiteX8" fmla="*/ 230904 w 1156465"/>
                  <a:gd name="connsiteY8" fmla="*/ 223233 h 245310"/>
                  <a:gd name="connsiteX9" fmla="*/ 70401 w 1156465"/>
                  <a:gd name="connsiteY9" fmla="*/ 182231 h 245310"/>
                  <a:gd name="connsiteX10" fmla="*/ 19937 w 1156465"/>
                  <a:gd name="connsiteY10" fmla="*/ 155247 h 245310"/>
                  <a:gd name="connsiteX11" fmla="*/ 19236 w 1156465"/>
                  <a:gd name="connsiteY11" fmla="*/ 98124 h 245310"/>
                  <a:gd name="connsiteX12" fmla="*/ 98437 w 1156465"/>
                  <a:gd name="connsiteY12" fmla="*/ 60276 h 245310"/>
                  <a:gd name="connsiteX13" fmla="*/ 319917 w 1156465"/>
                  <a:gd name="connsiteY13" fmla="*/ 17172 h 245310"/>
                  <a:gd name="connsiteX14" fmla="*/ 576092 w 1156465"/>
                  <a:gd name="connsiteY14" fmla="*/ 0 h 245310"/>
                  <a:gd name="connsiteX15" fmla="*/ 576442 w 1156465"/>
                  <a:gd name="connsiteY15" fmla="*/ 3504 h 2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56465" h="245310">
                    <a:moveTo>
                      <a:pt x="576442" y="3504"/>
                    </a:moveTo>
                    <a:cubicBezTo>
                      <a:pt x="689636" y="3855"/>
                      <a:pt x="802128" y="9812"/>
                      <a:pt x="913920" y="26984"/>
                    </a:cubicBezTo>
                    <a:cubicBezTo>
                      <a:pt x="978401" y="36797"/>
                      <a:pt x="1042182" y="49062"/>
                      <a:pt x="1101758" y="75696"/>
                    </a:cubicBezTo>
                    <a:cubicBezTo>
                      <a:pt x="1118228" y="83055"/>
                      <a:pt x="1133648" y="93569"/>
                      <a:pt x="1147666" y="105133"/>
                    </a:cubicBezTo>
                    <a:cubicBezTo>
                      <a:pt x="1162735" y="117749"/>
                      <a:pt x="1162735" y="134570"/>
                      <a:pt x="1147666" y="147186"/>
                    </a:cubicBezTo>
                    <a:cubicBezTo>
                      <a:pt x="1133648" y="159102"/>
                      <a:pt x="1117528" y="169615"/>
                      <a:pt x="1100706" y="176974"/>
                    </a:cubicBezTo>
                    <a:cubicBezTo>
                      <a:pt x="1044986" y="201856"/>
                      <a:pt x="986111" y="213771"/>
                      <a:pt x="926536" y="223233"/>
                    </a:cubicBezTo>
                    <a:cubicBezTo>
                      <a:pt x="835070" y="237951"/>
                      <a:pt x="742903" y="244960"/>
                      <a:pt x="650386" y="247413"/>
                    </a:cubicBezTo>
                    <a:cubicBezTo>
                      <a:pt x="509858" y="251268"/>
                      <a:pt x="370031" y="244960"/>
                      <a:pt x="230904" y="223233"/>
                    </a:cubicBezTo>
                    <a:cubicBezTo>
                      <a:pt x="176585" y="214472"/>
                      <a:pt x="122267" y="203257"/>
                      <a:pt x="70401" y="182231"/>
                    </a:cubicBezTo>
                    <a:cubicBezTo>
                      <a:pt x="52879" y="175222"/>
                      <a:pt x="35357" y="166110"/>
                      <a:pt x="19937" y="155247"/>
                    </a:cubicBezTo>
                    <a:cubicBezTo>
                      <a:pt x="-5996" y="137024"/>
                      <a:pt x="-7047" y="114946"/>
                      <a:pt x="19236" y="98124"/>
                    </a:cubicBezTo>
                    <a:cubicBezTo>
                      <a:pt x="43767" y="82354"/>
                      <a:pt x="70751" y="69738"/>
                      <a:pt x="98437" y="60276"/>
                    </a:cubicBezTo>
                    <a:cubicBezTo>
                      <a:pt x="170278" y="35745"/>
                      <a:pt x="244922" y="24181"/>
                      <a:pt x="319917" y="17172"/>
                    </a:cubicBezTo>
                    <a:cubicBezTo>
                      <a:pt x="405075" y="9462"/>
                      <a:pt x="490934" y="5607"/>
                      <a:pt x="576092" y="0"/>
                    </a:cubicBezTo>
                    <a:cubicBezTo>
                      <a:pt x="576442" y="1051"/>
                      <a:pt x="576442" y="2103"/>
                      <a:pt x="576442" y="3504"/>
                    </a:cubicBezTo>
                    <a:close/>
                  </a:path>
                </a:pathLst>
              </a:custGeom>
              <a:grpFill/>
              <a:ln w="350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C6AACD2-E733-402A-BB14-7E389EBAC8D7}"/>
                  </a:ext>
                </a:extLst>
              </p:cNvPr>
              <p:cNvSpPr/>
              <p:nvPr/>
            </p:nvSpPr>
            <p:spPr>
              <a:xfrm>
                <a:off x="5537671" y="3699734"/>
                <a:ext cx="1156465" cy="175222"/>
              </a:xfrm>
              <a:custGeom>
                <a:avLst/>
                <a:gdLst>
                  <a:gd name="connsiteX0" fmla="*/ 574909 w 1156465"/>
                  <a:gd name="connsiteY0" fmla="*/ 177146 h 175221"/>
                  <a:gd name="connsiteX1" fmla="*/ 204490 w 1156465"/>
                  <a:gd name="connsiteY1" fmla="*/ 148409 h 175221"/>
                  <a:gd name="connsiteX2" fmla="*/ 57303 w 1156465"/>
                  <a:gd name="connsiteY2" fmla="*/ 106706 h 175221"/>
                  <a:gd name="connsiteX3" fmla="*/ 13147 w 1156465"/>
                  <a:gd name="connsiteY3" fmla="*/ 79372 h 175221"/>
                  <a:gd name="connsiteX4" fmla="*/ 12096 w 1156465"/>
                  <a:gd name="connsiteY4" fmla="*/ 33463 h 175221"/>
                  <a:gd name="connsiteX5" fmla="*/ 52747 w 1156465"/>
                  <a:gd name="connsiteY5" fmla="*/ 7180 h 175221"/>
                  <a:gd name="connsiteX6" fmla="*/ 63261 w 1156465"/>
                  <a:gd name="connsiteY6" fmla="*/ 7180 h 175221"/>
                  <a:gd name="connsiteX7" fmla="*/ 314529 w 1156465"/>
                  <a:gd name="connsiteY7" fmla="*/ 56593 h 175221"/>
                  <a:gd name="connsiteX8" fmla="*/ 601893 w 1156465"/>
                  <a:gd name="connsiteY8" fmla="*/ 68858 h 175221"/>
                  <a:gd name="connsiteX9" fmla="*/ 981424 w 1156465"/>
                  <a:gd name="connsiteY9" fmla="*/ 30309 h 175221"/>
                  <a:gd name="connsiteX10" fmla="*/ 1079548 w 1156465"/>
                  <a:gd name="connsiteY10" fmla="*/ 1924 h 175221"/>
                  <a:gd name="connsiteX11" fmla="*/ 1090412 w 1156465"/>
                  <a:gd name="connsiteY11" fmla="*/ 522 h 175221"/>
                  <a:gd name="connsiteX12" fmla="*/ 1146833 w 1156465"/>
                  <a:gd name="connsiteY12" fmla="*/ 34515 h 175221"/>
                  <a:gd name="connsiteX13" fmla="*/ 1147184 w 1156465"/>
                  <a:gd name="connsiteY13" fmla="*/ 76568 h 175221"/>
                  <a:gd name="connsiteX14" fmla="*/ 1100224 w 1156465"/>
                  <a:gd name="connsiteY14" fmla="*/ 106356 h 175221"/>
                  <a:gd name="connsiteX15" fmla="*/ 922900 w 1156465"/>
                  <a:gd name="connsiteY15" fmla="*/ 152965 h 175221"/>
                  <a:gd name="connsiteX16" fmla="*/ 644297 w 1156465"/>
                  <a:gd name="connsiteY16" fmla="*/ 176445 h 175221"/>
                  <a:gd name="connsiteX17" fmla="*/ 574909 w 1156465"/>
                  <a:gd name="connsiteY17" fmla="*/ 177146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6465" h="175221">
                    <a:moveTo>
                      <a:pt x="574909" y="177146"/>
                    </a:moveTo>
                    <a:cubicBezTo>
                      <a:pt x="450852" y="178197"/>
                      <a:pt x="327145" y="170837"/>
                      <a:pt x="204490" y="148409"/>
                    </a:cubicBezTo>
                    <a:cubicBezTo>
                      <a:pt x="154026" y="139297"/>
                      <a:pt x="104263" y="128083"/>
                      <a:pt x="57303" y="106706"/>
                    </a:cubicBezTo>
                    <a:cubicBezTo>
                      <a:pt x="41533" y="99697"/>
                      <a:pt x="26464" y="90235"/>
                      <a:pt x="13147" y="79372"/>
                    </a:cubicBezTo>
                    <a:cubicBezTo>
                      <a:pt x="-4025" y="65354"/>
                      <a:pt x="-4375" y="47832"/>
                      <a:pt x="12096" y="33463"/>
                    </a:cubicBezTo>
                    <a:cubicBezTo>
                      <a:pt x="24011" y="22950"/>
                      <a:pt x="38730" y="15591"/>
                      <a:pt x="52747" y="7180"/>
                    </a:cubicBezTo>
                    <a:cubicBezTo>
                      <a:pt x="55551" y="5428"/>
                      <a:pt x="60107" y="6129"/>
                      <a:pt x="63261" y="7180"/>
                    </a:cubicBezTo>
                    <a:cubicBezTo>
                      <a:pt x="144914" y="34515"/>
                      <a:pt x="229371" y="47481"/>
                      <a:pt x="314529" y="56593"/>
                    </a:cubicBezTo>
                    <a:cubicBezTo>
                      <a:pt x="410200" y="66756"/>
                      <a:pt x="505871" y="70610"/>
                      <a:pt x="601893" y="68858"/>
                    </a:cubicBezTo>
                    <a:cubicBezTo>
                      <a:pt x="729455" y="66405"/>
                      <a:pt x="856315" y="58345"/>
                      <a:pt x="981424" y="30309"/>
                    </a:cubicBezTo>
                    <a:cubicBezTo>
                      <a:pt x="1014716" y="22950"/>
                      <a:pt x="1046957" y="11385"/>
                      <a:pt x="1079548" y="1924"/>
                    </a:cubicBezTo>
                    <a:cubicBezTo>
                      <a:pt x="1083053" y="872"/>
                      <a:pt x="1087959" y="-880"/>
                      <a:pt x="1090412" y="522"/>
                    </a:cubicBezTo>
                    <a:cubicBezTo>
                      <a:pt x="1109686" y="11385"/>
                      <a:pt x="1129662" y="21198"/>
                      <a:pt x="1146833" y="34515"/>
                    </a:cubicBezTo>
                    <a:cubicBezTo>
                      <a:pt x="1162253" y="46430"/>
                      <a:pt x="1161903" y="63952"/>
                      <a:pt x="1147184" y="76568"/>
                    </a:cubicBezTo>
                    <a:cubicBezTo>
                      <a:pt x="1133166" y="88483"/>
                      <a:pt x="1117046" y="98996"/>
                      <a:pt x="1100224" y="106356"/>
                    </a:cubicBezTo>
                    <a:cubicBezTo>
                      <a:pt x="1043803" y="131588"/>
                      <a:pt x="983526" y="143152"/>
                      <a:pt x="922900" y="152965"/>
                    </a:cubicBezTo>
                    <a:cubicBezTo>
                      <a:pt x="830733" y="167683"/>
                      <a:pt x="737515" y="175393"/>
                      <a:pt x="644297" y="176445"/>
                    </a:cubicBezTo>
                    <a:cubicBezTo>
                      <a:pt x="621168" y="177146"/>
                      <a:pt x="598038" y="177146"/>
                      <a:pt x="574909" y="177146"/>
                    </a:cubicBezTo>
                    <a:close/>
                  </a:path>
                </a:pathLst>
              </a:custGeom>
              <a:grpFill/>
              <a:ln w="350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FFAEAA2-56D0-4ED6-AB6F-C9AA8ABBD3A4}"/>
                  </a:ext>
                </a:extLst>
              </p:cNvPr>
              <p:cNvSpPr/>
              <p:nvPr/>
            </p:nvSpPr>
            <p:spPr>
              <a:xfrm>
                <a:off x="5537669" y="3055216"/>
                <a:ext cx="1156465" cy="175222"/>
              </a:xfrm>
              <a:custGeom>
                <a:avLst/>
                <a:gdLst>
                  <a:gd name="connsiteX0" fmla="*/ 587526 w 1156465"/>
                  <a:gd name="connsiteY0" fmla="*/ 175794 h 175221"/>
                  <a:gd name="connsiteX1" fmla="*/ 226919 w 1156465"/>
                  <a:gd name="connsiteY1" fmla="*/ 149862 h 175221"/>
                  <a:gd name="connsiteX2" fmla="*/ 42235 w 1156465"/>
                  <a:gd name="connsiteY2" fmla="*/ 96944 h 175221"/>
                  <a:gd name="connsiteX3" fmla="*/ 10345 w 1156465"/>
                  <a:gd name="connsiteY3" fmla="*/ 73815 h 175221"/>
                  <a:gd name="connsiteX4" fmla="*/ 9644 w 1156465"/>
                  <a:gd name="connsiteY4" fmla="*/ 34566 h 175221"/>
                  <a:gd name="connsiteX5" fmla="*/ 54851 w 1156465"/>
                  <a:gd name="connsiteY5" fmla="*/ 4427 h 175221"/>
                  <a:gd name="connsiteX6" fmla="*/ 65715 w 1156465"/>
                  <a:gd name="connsiteY6" fmla="*/ 5128 h 175221"/>
                  <a:gd name="connsiteX7" fmla="*/ 304368 w 1156465"/>
                  <a:gd name="connsiteY7" fmla="*/ 53489 h 175221"/>
                  <a:gd name="connsiteX8" fmla="*/ 608202 w 1156465"/>
                  <a:gd name="connsiteY8" fmla="*/ 67157 h 175221"/>
                  <a:gd name="connsiteX9" fmla="*/ 1000349 w 1156465"/>
                  <a:gd name="connsiteY9" fmla="*/ 25103 h 175221"/>
                  <a:gd name="connsiteX10" fmla="*/ 1079900 w 1156465"/>
                  <a:gd name="connsiteY10" fmla="*/ 1273 h 175221"/>
                  <a:gd name="connsiteX11" fmla="*/ 1096371 w 1156465"/>
                  <a:gd name="connsiteY11" fmla="*/ 1624 h 175221"/>
                  <a:gd name="connsiteX12" fmla="*/ 1141578 w 1156465"/>
                  <a:gd name="connsiteY12" fmla="*/ 27557 h 175221"/>
                  <a:gd name="connsiteX13" fmla="*/ 1141578 w 1156465"/>
                  <a:gd name="connsiteY13" fmla="*/ 81525 h 175221"/>
                  <a:gd name="connsiteX14" fmla="*/ 1045556 w 1156465"/>
                  <a:gd name="connsiteY14" fmla="*/ 125330 h 175221"/>
                  <a:gd name="connsiteX15" fmla="*/ 842299 w 1156465"/>
                  <a:gd name="connsiteY15" fmla="*/ 163178 h 175221"/>
                  <a:gd name="connsiteX16" fmla="*/ 587526 w 1156465"/>
                  <a:gd name="connsiteY16" fmla="*/ 175794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175221">
                    <a:moveTo>
                      <a:pt x="587526" y="175794"/>
                    </a:moveTo>
                    <a:cubicBezTo>
                      <a:pt x="461366" y="176495"/>
                      <a:pt x="343617" y="169486"/>
                      <a:pt x="226919" y="149862"/>
                    </a:cubicBezTo>
                    <a:cubicBezTo>
                      <a:pt x="163489" y="139348"/>
                      <a:pt x="100059" y="126732"/>
                      <a:pt x="42235" y="96944"/>
                    </a:cubicBezTo>
                    <a:cubicBezTo>
                      <a:pt x="30671" y="90987"/>
                      <a:pt x="19807" y="82927"/>
                      <a:pt x="10345" y="73815"/>
                    </a:cubicBezTo>
                    <a:cubicBezTo>
                      <a:pt x="-2972" y="61199"/>
                      <a:pt x="-3673" y="46831"/>
                      <a:pt x="9644" y="34566"/>
                    </a:cubicBezTo>
                    <a:cubicBezTo>
                      <a:pt x="22961" y="22650"/>
                      <a:pt x="39432" y="13889"/>
                      <a:pt x="54851" y="4427"/>
                    </a:cubicBezTo>
                    <a:cubicBezTo>
                      <a:pt x="57305" y="3026"/>
                      <a:pt x="62211" y="3726"/>
                      <a:pt x="65715" y="5128"/>
                    </a:cubicBezTo>
                    <a:cubicBezTo>
                      <a:pt x="143163" y="32112"/>
                      <a:pt x="223415" y="44378"/>
                      <a:pt x="304368" y="53489"/>
                    </a:cubicBezTo>
                    <a:cubicBezTo>
                      <a:pt x="405295" y="65054"/>
                      <a:pt x="506924" y="68909"/>
                      <a:pt x="608202" y="67157"/>
                    </a:cubicBezTo>
                    <a:cubicBezTo>
                      <a:pt x="739969" y="65054"/>
                      <a:pt x="871386" y="55592"/>
                      <a:pt x="1000349" y="25103"/>
                    </a:cubicBezTo>
                    <a:cubicBezTo>
                      <a:pt x="1027333" y="18796"/>
                      <a:pt x="1053266" y="8983"/>
                      <a:pt x="1079900" y="1273"/>
                    </a:cubicBezTo>
                    <a:cubicBezTo>
                      <a:pt x="1085157" y="-128"/>
                      <a:pt x="1091815" y="-829"/>
                      <a:pt x="1096371" y="1624"/>
                    </a:cubicBezTo>
                    <a:cubicBezTo>
                      <a:pt x="1111791" y="9334"/>
                      <a:pt x="1127911" y="17043"/>
                      <a:pt x="1141578" y="27557"/>
                    </a:cubicBezTo>
                    <a:cubicBezTo>
                      <a:pt x="1164007" y="44378"/>
                      <a:pt x="1163656" y="63652"/>
                      <a:pt x="1141578" y="81525"/>
                    </a:cubicBezTo>
                    <a:cubicBezTo>
                      <a:pt x="1113192" y="104304"/>
                      <a:pt x="1079550" y="115168"/>
                      <a:pt x="1045556" y="125330"/>
                    </a:cubicBezTo>
                    <a:cubicBezTo>
                      <a:pt x="978972" y="144955"/>
                      <a:pt x="910986" y="155469"/>
                      <a:pt x="842299" y="163178"/>
                    </a:cubicBezTo>
                    <a:cubicBezTo>
                      <a:pt x="755389" y="171940"/>
                      <a:pt x="667778" y="176846"/>
                      <a:pt x="587526" y="175794"/>
                    </a:cubicBezTo>
                    <a:close/>
                  </a:path>
                </a:pathLst>
              </a:custGeom>
              <a:grpFill/>
              <a:ln w="3502"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B8376615-ECCD-4219-B3D2-1006D340F2FB}"/>
                </a:ext>
              </a:extLst>
            </p:cNvPr>
            <p:cNvGrpSpPr/>
            <p:nvPr/>
          </p:nvGrpSpPr>
          <p:grpSpPr>
            <a:xfrm>
              <a:off x="4256258" y="4198390"/>
              <a:ext cx="578603" cy="857382"/>
              <a:chOff x="4256258" y="4198390"/>
              <a:chExt cx="578603" cy="857382"/>
            </a:xfrm>
            <a:solidFill>
              <a:schemeClr val="accent4"/>
            </a:solidFill>
          </p:grpSpPr>
          <p:sp>
            <p:nvSpPr>
              <p:cNvPr id="10" name="Freeform: Shape 9">
                <a:extLst>
                  <a:ext uri="{FF2B5EF4-FFF2-40B4-BE49-F238E27FC236}">
                    <a16:creationId xmlns:a16="http://schemas.microsoft.com/office/drawing/2014/main" id="{A18889A5-E15D-4888-AF9C-23308C3A69F0}"/>
                  </a:ext>
                </a:extLst>
              </p:cNvPr>
              <p:cNvSpPr/>
              <p:nvPr/>
            </p:nvSpPr>
            <p:spPr>
              <a:xfrm>
                <a:off x="4256541" y="4269376"/>
                <a:ext cx="578233" cy="241806"/>
              </a:xfrm>
              <a:custGeom>
                <a:avLst/>
                <a:gdLst>
                  <a:gd name="connsiteX0" fmla="*/ 1489 w 578232"/>
                  <a:gd name="connsiteY0" fmla="*/ 0 h 241806"/>
                  <a:gd name="connsiteX1" fmla="*/ 147625 w 578232"/>
                  <a:gd name="connsiteY1" fmla="*/ 31890 h 241806"/>
                  <a:gd name="connsiteX2" fmla="*/ 370156 w 578232"/>
                  <a:gd name="connsiteY2" fmla="*/ 36446 h 241806"/>
                  <a:gd name="connsiteX3" fmla="*/ 536968 w 578232"/>
                  <a:gd name="connsiteY3" fmla="*/ 14719 h 241806"/>
                  <a:gd name="connsiteX4" fmla="*/ 577619 w 578232"/>
                  <a:gd name="connsiteY4" fmla="*/ 1051 h 241806"/>
                  <a:gd name="connsiteX5" fmla="*/ 578320 w 578232"/>
                  <a:gd name="connsiteY5" fmla="*/ 10864 h 241806"/>
                  <a:gd name="connsiteX6" fmla="*/ 578671 w 578232"/>
                  <a:gd name="connsiteY6" fmla="*/ 186436 h 241806"/>
                  <a:gd name="connsiteX7" fmla="*/ 565354 w 578232"/>
                  <a:gd name="connsiteY7" fmla="*/ 206762 h 241806"/>
                  <a:gd name="connsiteX8" fmla="*/ 479145 w 578232"/>
                  <a:gd name="connsiteY8" fmla="*/ 229190 h 241806"/>
                  <a:gd name="connsiteX9" fmla="*/ 245749 w 578232"/>
                  <a:gd name="connsiteY9" fmla="*/ 241806 h 241806"/>
                  <a:gd name="connsiteX10" fmla="*/ 48098 w 578232"/>
                  <a:gd name="connsiteY10" fmla="*/ 219027 h 241806"/>
                  <a:gd name="connsiteX11" fmla="*/ 8849 w 578232"/>
                  <a:gd name="connsiteY11" fmla="*/ 203958 h 241806"/>
                  <a:gd name="connsiteX12" fmla="*/ 438 w 578232"/>
                  <a:gd name="connsiteY12" fmla="*/ 190291 h 241806"/>
                  <a:gd name="connsiteX13" fmla="*/ 88 w 578232"/>
                  <a:gd name="connsiteY13" fmla="*/ 3504 h 241806"/>
                  <a:gd name="connsiteX14" fmla="*/ 1489 w 578232"/>
                  <a:gd name="connsiteY14"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8232" h="241806">
                    <a:moveTo>
                      <a:pt x="1489" y="0"/>
                    </a:moveTo>
                    <a:cubicBezTo>
                      <a:pt x="48449" y="21728"/>
                      <a:pt x="98212" y="29087"/>
                      <a:pt x="147625" y="31890"/>
                    </a:cubicBezTo>
                    <a:cubicBezTo>
                      <a:pt x="221568" y="36096"/>
                      <a:pt x="295862" y="37498"/>
                      <a:pt x="370156" y="36446"/>
                    </a:cubicBezTo>
                    <a:cubicBezTo>
                      <a:pt x="426227" y="35745"/>
                      <a:pt x="482298" y="29087"/>
                      <a:pt x="536968" y="14719"/>
                    </a:cubicBezTo>
                    <a:cubicBezTo>
                      <a:pt x="550285" y="11214"/>
                      <a:pt x="563601" y="5958"/>
                      <a:pt x="577619" y="1051"/>
                    </a:cubicBezTo>
                    <a:cubicBezTo>
                      <a:pt x="577970" y="3855"/>
                      <a:pt x="578320" y="7359"/>
                      <a:pt x="578320" y="10864"/>
                    </a:cubicBezTo>
                    <a:cubicBezTo>
                      <a:pt x="578320" y="69388"/>
                      <a:pt x="577970" y="127912"/>
                      <a:pt x="578671" y="186436"/>
                    </a:cubicBezTo>
                    <a:cubicBezTo>
                      <a:pt x="578671" y="197300"/>
                      <a:pt x="574816" y="203958"/>
                      <a:pt x="565354" y="206762"/>
                    </a:cubicBezTo>
                    <a:cubicBezTo>
                      <a:pt x="536617" y="214822"/>
                      <a:pt x="508231" y="224284"/>
                      <a:pt x="479145" y="229190"/>
                    </a:cubicBezTo>
                    <a:cubicBezTo>
                      <a:pt x="402047" y="242157"/>
                      <a:pt x="323898" y="244259"/>
                      <a:pt x="245749" y="241806"/>
                    </a:cubicBezTo>
                    <a:cubicBezTo>
                      <a:pt x="179164" y="239704"/>
                      <a:pt x="112931" y="235849"/>
                      <a:pt x="48098" y="219027"/>
                    </a:cubicBezTo>
                    <a:cubicBezTo>
                      <a:pt x="34782" y="215523"/>
                      <a:pt x="21465" y="209916"/>
                      <a:pt x="8849" y="203958"/>
                    </a:cubicBezTo>
                    <a:cubicBezTo>
                      <a:pt x="4643" y="201856"/>
                      <a:pt x="438" y="194847"/>
                      <a:pt x="438" y="190291"/>
                    </a:cubicBezTo>
                    <a:cubicBezTo>
                      <a:pt x="-263" y="127912"/>
                      <a:pt x="88" y="65533"/>
                      <a:pt x="88" y="3504"/>
                    </a:cubicBezTo>
                    <a:cubicBezTo>
                      <a:pt x="438" y="2103"/>
                      <a:pt x="1139" y="1402"/>
                      <a:pt x="1489" y="0"/>
                    </a:cubicBezTo>
                    <a:close/>
                  </a:path>
                </a:pathLst>
              </a:custGeom>
              <a:grpFill/>
              <a:ln w="350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E878D0A-F7E1-4209-B1F3-852C71D46AE6}"/>
                  </a:ext>
                </a:extLst>
              </p:cNvPr>
              <p:cNvSpPr/>
              <p:nvPr/>
            </p:nvSpPr>
            <p:spPr>
              <a:xfrm>
                <a:off x="4256258" y="4813966"/>
                <a:ext cx="578233" cy="241806"/>
              </a:xfrm>
              <a:custGeom>
                <a:avLst/>
                <a:gdLst>
                  <a:gd name="connsiteX0" fmla="*/ 721 w 578232"/>
                  <a:gd name="connsiteY0" fmla="*/ 0 h 241806"/>
                  <a:gd name="connsiteX1" fmla="*/ 153865 w 578232"/>
                  <a:gd name="connsiteY1" fmla="*/ 32942 h 241806"/>
                  <a:gd name="connsiteX2" fmla="*/ 354319 w 578232"/>
                  <a:gd name="connsiteY2" fmla="*/ 37498 h 241806"/>
                  <a:gd name="connsiteX3" fmla="*/ 543909 w 578232"/>
                  <a:gd name="connsiteY3" fmla="*/ 12966 h 241806"/>
                  <a:gd name="connsiteX4" fmla="*/ 578603 w 578232"/>
                  <a:gd name="connsiteY4" fmla="*/ 701 h 241806"/>
                  <a:gd name="connsiteX5" fmla="*/ 578603 w 578232"/>
                  <a:gd name="connsiteY5" fmla="*/ 30138 h 241806"/>
                  <a:gd name="connsiteX6" fmla="*/ 578954 w 578232"/>
                  <a:gd name="connsiteY6" fmla="*/ 185035 h 241806"/>
                  <a:gd name="connsiteX7" fmla="*/ 563884 w 578232"/>
                  <a:gd name="connsiteY7" fmla="*/ 208164 h 241806"/>
                  <a:gd name="connsiteX8" fmla="*/ 474872 w 578232"/>
                  <a:gd name="connsiteY8" fmla="*/ 229891 h 241806"/>
                  <a:gd name="connsiteX9" fmla="*/ 316822 w 578232"/>
                  <a:gd name="connsiteY9" fmla="*/ 241456 h 241806"/>
                  <a:gd name="connsiteX10" fmla="*/ 73613 w 578232"/>
                  <a:gd name="connsiteY10" fmla="*/ 224985 h 241806"/>
                  <a:gd name="connsiteX11" fmla="*/ 13687 w 578232"/>
                  <a:gd name="connsiteY11" fmla="*/ 207463 h 241806"/>
                  <a:gd name="connsiteX12" fmla="*/ 20 w 578232"/>
                  <a:gd name="connsiteY12" fmla="*/ 186086 h 241806"/>
                  <a:gd name="connsiteX13" fmla="*/ 721 w 578232"/>
                  <a:gd name="connsiteY13"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41806">
                    <a:moveTo>
                      <a:pt x="721" y="0"/>
                    </a:moveTo>
                    <a:cubicBezTo>
                      <a:pt x="50484" y="22779"/>
                      <a:pt x="102350" y="30138"/>
                      <a:pt x="153865" y="32942"/>
                    </a:cubicBezTo>
                    <a:cubicBezTo>
                      <a:pt x="220449" y="36797"/>
                      <a:pt x="287735" y="38549"/>
                      <a:pt x="354319" y="37498"/>
                    </a:cubicBezTo>
                    <a:cubicBezTo>
                      <a:pt x="418100" y="36446"/>
                      <a:pt x="481881" y="30839"/>
                      <a:pt x="543909" y="12966"/>
                    </a:cubicBezTo>
                    <a:cubicBezTo>
                      <a:pt x="555123" y="9813"/>
                      <a:pt x="566338" y="4906"/>
                      <a:pt x="578603" y="701"/>
                    </a:cubicBezTo>
                    <a:cubicBezTo>
                      <a:pt x="578603" y="10864"/>
                      <a:pt x="578603" y="20326"/>
                      <a:pt x="578603" y="30138"/>
                    </a:cubicBezTo>
                    <a:cubicBezTo>
                      <a:pt x="578603" y="81654"/>
                      <a:pt x="578253" y="133519"/>
                      <a:pt x="578954" y="185035"/>
                    </a:cubicBezTo>
                    <a:cubicBezTo>
                      <a:pt x="579304" y="197650"/>
                      <a:pt x="574748" y="205010"/>
                      <a:pt x="563884" y="208164"/>
                    </a:cubicBezTo>
                    <a:cubicBezTo>
                      <a:pt x="534447" y="216224"/>
                      <a:pt x="505010" y="226387"/>
                      <a:pt x="474872" y="229891"/>
                    </a:cubicBezTo>
                    <a:cubicBezTo>
                      <a:pt x="422656" y="236199"/>
                      <a:pt x="369739" y="239003"/>
                      <a:pt x="316822" y="241456"/>
                    </a:cubicBezTo>
                    <a:cubicBezTo>
                      <a:pt x="235168" y="244960"/>
                      <a:pt x="154216" y="240054"/>
                      <a:pt x="73613" y="224985"/>
                    </a:cubicBezTo>
                    <a:cubicBezTo>
                      <a:pt x="53288" y="221130"/>
                      <a:pt x="33663" y="213771"/>
                      <a:pt x="13687" y="207463"/>
                    </a:cubicBezTo>
                    <a:cubicBezTo>
                      <a:pt x="3875" y="204309"/>
                      <a:pt x="-330" y="197300"/>
                      <a:pt x="20" y="186086"/>
                    </a:cubicBezTo>
                    <a:cubicBezTo>
                      <a:pt x="1071" y="124408"/>
                      <a:pt x="721" y="63080"/>
                      <a:pt x="721" y="0"/>
                    </a:cubicBezTo>
                    <a:close/>
                  </a:path>
                </a:pathLst>
              </a:custGeom>
              <a:grpFill/>
              <a:ln w="350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1F89DCD-2FE4-4951-B05A-A3ADAA4E9443}"/>
                  </a:ext>
                </a:extLst>
              </p:cNvPr>
              <p:cNvSpPr/>
              <p:nvPr/>
            </p:nvSpPr>
            <p:spPr>
              <a:xfrm>
                <a:off x="4256628" y="4547278"/>
                <a:ext cx="578233" cy="241806"/>
              </a:xfrm>
              <a:custGeom>
                <a:avLst/>
                <a:gdLst>
                  <a:gd name="connsiteX0" fmla="*/ 350 w 578232"/>
                  <a:gd name="connsiteY0" fmla="*/ 701 h 241806"/>
                  <a:gd name="connsiteX1" fmla="*/ 256875 w 578232"/>
                  <a:gd name="connsiteY1" fmla="*/ 38549 h 241806"/>
                  <a:gd name="connsiteX2" fmla="*/ 463637 w 578232"/>
                  <a:gd name="connsiteY2" fmla="*/ 28736 h 241806"/>
                  <a:gd name="connsiteX3" fmla="*/ 578233 w 578232"/>
                  <a:gd name="connsiteY3" fmla="*/ 0 h 241806"/>
                  <a:gd name="connsiteX4" fmla="*/ 578933 w 578232"/>
                  <a:gd name="connsiteY4" fmla="*/ 14368 h 241806"/>
                  <a:gd name="connsiteX5" fmla="*/ 579284 w 578232"/>
                  <a:gd name="connsiteY5" fmla="*/ 184684 h 241806"/>
                  <a:gd name="connsiteX6" fmla="*/ 564215 w 578232"/>
                  <a:gd name="connsiteY6" fmla="*/ 207813 h 241806"/>
                  <a:gd name="connsiteX7" fmla="*/ 471347 w 578232"/>
                  <a:gd name="connsiteY7" fmla="*/ 230242 h 241806"/>
                  <a:gd name="connsiteX8" fmla="*/ 316100 w 578232"/>
                  <a:gd name="connsiteY8" fmla="*/ 241105 h 241806"/>
                  <a:gd name="connsiteX9" fmla="*/ 65533 w 578232"/>
                  <a:gd name="connsiteY9" fmla="*/ 222882 h 241806"/>
                  <a:gd name="connsiteX10" fmla="*/ 15420 w 578232"/>
                  <a:gd name="connsiteY10" fmla="*/ 207813 h 241806"/>
                  <a:gd name="connsiteX11" fmla="*/ 0 w 578232"/>
                  <a:gd name="connsiteY11" fmla="*/ 184684 h 241806"/>
                  <a:gd name="connsiteX12" fmla="*/ 350 w 578232"/>
                  <a:gd name="connsiteY12" fmla="*/ 701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350" y="701"/>
                    </a:moveTo>
                    <a:cubicBezTo>
                      <a:pt x="84107" y="32591"/>
                      <a:pt x="170316" y="36096"/>
                      <a:pt x="256875" y="38549"/>
                    </a:cubicBezTo>
                    <a:cubicBezTo>
                      <a:pt x="325913" y="40651"/>
                      <a:pt x="394950" y="37848"/>
                      <a:pt x="463637" y="28736"/>
                    </a:cubicBezTo>
                    <a:cubicBezTo>
                      <a:pt x="502537" y="23480"/>
                      <a:pt x="541085" y="17522"/>
                      <a:pt x="578233" y="0"/>
                    </a:cubicBezTo>
                    <a:cubicBezTo>
                      <a:pt x="578583" y="5607"/>
                      <a:pt x="578933" y="9812"/>
                      <a:pt x="578933" y="14368"/>
                    </a:cubicBezTo>
                    <a:cubicBezTo>
                      <a:pt x="578933" y="71140"/>
                      <a:pt x="578583" y="127912"/>
                      <a:pt x="579284" y="184684"/>
                    </a:cubicBezTo>
                    <a:cubicBezTo>
                      <a:pt x="579284" y="196950"/>
                      <a:pt x="575429" y="205010"/>
                      <a:pt x="564215" y="207813"/>
                    </a:cubicBezTo>
                    <a:cubicBezTo>
                      <a:pt x="533376" y="215873"/>
                      <a:pt x="502887" y="226387"/>
                      <a:pt x="471347" y="230242"/>
                    </a:cubicBezTo>
                    <a:cubicBezTo>
                      <a:pt x="419832" y="236550"/>
                      <a:pt x="367966" y="239353"/>
                      <a:pt x="316100" y="241105"/>
                    </a:cubicBezTo>
                    <a:cubicBezTo>
                      <a:pt x="231994" y="244259"/>
                      <a:pt x="148238" y="240054"/>
                      <a:pt x="65533" y="222882"/>
                    </a:cubicBezTo>
                    <a:cubicBezTo>
                      <a:pt x="48712" y="219378"/>
                      <a:pt x="32241" y="213070"/>
                      <a:pt x="15420" y="207813"/>
                    </a:cubicBezTo>
                    <a:cubicBezTo>
                      <a:pt x="4556" y="204309"/>
                      <a:pt x="0" y="197300"/>
                      <a:pt x="0" y="184684"/>
                    </a:cubicBezTo>
                    <a:cubicBezTo>
                      <a:pt x="701" y="123707"/>
                      <a:pt x="350" y="62730"/>
                      <a:pt x="350" y="701"/>
                    </a:cubicBezTo>
                    <a:close/>
                  </a:path>
                </a:pathLst>
              </a:custGeom>
              <a:grpFill/>
              <a:ln w="350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F37DBDE-B9CF-4045-92B7-CD7B47F704F8}"/>
                  </a:ext>
                </a:extLst>
              </p:cNvPr>
              <p:cNvSpPr/>
              <p:nvPr/>
            </p:nvSpPr>
            <p:spPr>
              <a:xfrm>
                <a:off x="4256628" y="4198390"/>
                <a:ext cx="578233" cy="91115"/>
              </a:xfrm>
              <a:custGeom>
                <a:avLst/>
                <a:gdLst>
                  <a:gd name="connsiteX0" fmla="*/ 0 w 578232"/>
                  <a:gd name="connsiteY0" fmla="*/ 44703 h 91115"/>
                  <a:gd name="connsiteX1" fmla="*/ 23830 w 578232"/>
                  <a:gd name="connsiteY1" fmla="*/ 31737 h 91115"/>
                  <a:gd name="connsiteX2" fmla="*/ 133519 w 578232"/>
                  <a:gd name="connsiteY2" fmla="*/ 8958 h 91115"/>
                  <a:gd name="connsiteX3" fmla="*/ 350444 w 578232"/>
                  <a:gd name="connsiteY3" fmla="*/ 1599 h 91115"/>
                  <a:gd name="connsiteX4" fmla="*/ 541436 w 578232"/>
                  <a:gd name="connsiteY4" fmla="*/ 26480 h 91115"/>
                  <a:gd name="connsiteX5" fmla="*/ 566317 w 578232"/>
                  <a:gd name="connsiteY5" fmla="*/ 35942 h 91115"/>
                  <a:gd name="connsiteX6" fmla="*/ 578933 w 578232"/>
                  <a:gd name="connsiteY6" fmla="*/ 47507 h 91115"/>
                  <a:gd name="connsiteX7" fmla="*/ 567018 w 578232"/>
                  <a:gd name="connsiteY7" fmla="*/ 58020 h 91115"/>
                  <a:gd name="connsiteX8" fmla="*/ 514802 w 578232"/>
                  <a:gd name="connsiteY8" fmla="*/ 74491 h 91115"/>
                  <a:gd name="connsiteX9" fmla="*/ 340982 w 578232"/>
                  <a:gd name="connsiteY9" fmla="*/ 93064 h 91115"/>
                  <a:gd name="connsiteX10" fmla="*/ 127912 w 578232"/>
                  <a:gd name="connsiteY10" fmla="*/ 84654 h 91115"/>
                  <a:gd name="connsiteX11" fmla="*/ 28036 w 578232"/>
                  <a:gd name="connsiteY11" fmla="*/ 64328 h 91115"/>
                  <a:gd name="connsiteX12" fmla="*/ 0 w 578232"/>
                  <a:gd name="connsiteY12" fmla="*/ 50661 h 91115"/>
                  <a:gd name="connsiteX13" fmla="*/ 0 w 578232"/>
                  <a:gd name="connsiteY13" fmla="*/ 44703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91115">
                    <a:moveTo>
                      <a:pt x="0" y="44703"/>
                    </a:moveTo>
                    <a:cubicBezTo>
                      <a:pt x="8060" y="40147"/>
                      <a:pt x="15420" y="33839"/>
                      <a:pt x="23830" y="31737"/>
                    </a:cubicBezTo>
                    <a:cubicBezTo>
                      <a:pt x="60276" y="23326"/>
                      <a:pt x="96723" y="14214"/>
                      <a:pt x="133519" y="8958"/>
                    </a:cubicBezTo>
                    <a:cubicBezTo>
                      <a:pt x="205360" y="-1205"/>
                      <a:pt x="278253" y="-1205"/>
                      <a:pt x="350444" y="1599"/>
                    </a:cubicBezTo>
                    <a:cubicBezTo>
                      <a:pt x="414575" y="4051"/>
                      <a:pt x="479057" y="8607"/>
                      <a:pt x="541436" y="26480"/>
                    </a:cubicBezTo>
                    <a:cubicBezTo>
                      <a:pt x="549847" y="28933"/>
                      <a:pt x="558608" y="32087"/>
                      <a:pt x="566317" y="35942"/>
                    </a:cubicBezTo>
                    <a:cubicBezTo>
                      <a:pt x="571224" y="38395"/>
                      <a:pt x="574728" y="43652"/>
                      <a:pt x="578933" y="47507"/>
                    </a:cubicBezTo>
                    <a:cubicBezTo>
                      <a:pt x="575079" y="51011"/>
                      <a:pt x="571574" y="56268"/>
                      <a:pt x="567018" y="58020"/>
                    </a:cubicBezTo>
                    <a:cubicBezTo>
                      <a:pt x="549847" y="64328"/>
                      <a:pt x="532675" y="70636"/>
                      <a:pt x="514802" y="74491"/>
                    </a:cubicBezTo>
                    <a:cubicBezTo>
                      <a:pt x="457680" y="87107"/>
                      <a:pt x="399506" y="90962"/>
                      <a:pt x="340982" y="93064"/>
                    </a:cubicBezTo>
                    <a:cubicBezTo>
                      <a:pt x="269842" y="95517"/>
                      <a:pt x="198702" y="94116"/>
                      <a:pt x="127912" y="84654"/>
                    </a:cubicBezTo>
                    <a:cubicBezTo>
                      <a:pt x="94269" y="80098"/>
                      <a:pt x="60977" y="72038"/>
                      <a:pt x="28036" y="64328"/>
                    </a:cubicBezTo>
                    <a:cubicBezTo>
                      <a:pt x="18223" y="61875"/>
                      <a:pt x="9462" y="55567"/>
                      <a:pt x="0" y="50661"/>
                    </a:cubicBezTo>
                    <a:cubicBezTo>
                      <a:pt x="0" y="48908"/>
                      <a:pt x="0" y="46806"/>
                      <a:pt x="0" y="44703"/>
                    </a:cubicBezTo>
                    <a:close/>
                  </a:path>
                </a:pathLst>
              </a:custGeom>
              <a:grpFill/>
              <a:ln w="350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F1543DA-D38F-4C37-8662-E37833DEB7F7}"/>
                  </a:ext>
                </a:extLst>
              </p:cNvPr>
              <p:cNvSpPr/>
              <p:nvPr/>
            </p:nvSpPr>
            <p:spPr>
              <a:xfrm>
                <a:off x="4256278" y="4503692"/>
                <a:ext cx="578233" cy="63080"/>
              </a:xfrm>
              <a:custGeom>
                <a:avLst/>
                <a:gdLst>
                  <a:gd name="connsiteX0" fmla="*/ 0 w 578232"/>
                  <a:gd name="connsiteY0" fmla="*/ 19055 h 63079"/>
                  <a:gd name="connsiteX1" fmla="*/ 50113 w 578232"/>
                  <a:gd name="connsiteY1" fmla="*/ 1183 h 63079"/>
                  <a:gd name="connsiteX2" fmla="*/ 234097 w 578232"/>
                  <a:gd name="connsiteY2" fmla="*/ 22560 h 63079"/>
                  <a:gd name="connsiteX3" fmla="*/ 442260 w 578232"/>
                  <a:gd name="connsiteY3" fmla="*/ 15901 h 63079"/>
                  <a:gd name="connsiteX4" fmla="*/ 530572 w 578232"/>
                  <a:gd name="connsiteY4" fmla="*/ 1183 h 63079"/>
                  <a:gd name="connsiteX5" fmla="*/ 576480 w 578232"/>
                  <a:gd name="connsiteY5" fmla="*/ 15201 h 63079"/>
                  <a:gd name="connsiteX6" fmla="*/ 574378 w 578232"/>
                  <a:gd name="connsiteY6" fmla="*/ 27116 h 63079"/>
                  <a:gd name="connsiteX7" fmla="*/ 542838 w 578232"/>
                  <a:gd name="connsiteY7" fmla="*/ 40783 h 63079"/>
                  <a:gd name="connsiteX8" fmla="*/ 419481 w 578232"/>
                  <a:gd name="connsiteY8" fmla="*/ 61109 h 63079"/>
                  <a:gd name="connsiteX9" fmla="*/ 240755 w 578232"/>
                  <a:gd name="connsiteY9" fmla="*/ 66015 h 63079"/>
                  <a:gd name="connsiteX10" fmla="*/ 39600 w 578232"/>
                  <a:gd name="connsiteY10" fmla="*/ 41133 h 63079"/>
                  <a:gd name="connsiteX11" fmla="*/ 0 w 578232"/>
                  <a:gd name="connsiteY11" fmla="*/ 19055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63079">
                    <a:moveTo>
                      <a:pt x="0" y="19055"/>
                    </a:moveTo>
                    <a:cubicBezTo>
                      <a:pt x="15420" y="7491"/>
                      <a:pt x="30138" y="-3723"/>
                      <a:pt x="50113" y="1183"/>
                    </a:cubicBezTo>
                    <a:cubicBezTo>
                      <a:pt x="110740" y="15201"/>
                      <a:pt x="172068" y="20107"/>
                      <a:pt x="234097" y="22560"/>
                    </a:cubicBezTo>
                    <a:cubicBezTo>
                      <a:pt x="303484" y="25363"/>
                      <a:pt x="373223" y="23611"/>
                      <a:pt x="442260" y="15901"/>
                    </a:cubicBezTo>
                    <a:cubicBezTo>
                      <a:pt x="471698" y="12397"/>
                      <a:pt x="501135" y="7140"/>
                      <a:pt x="530572" y="1183"/>
                    </a:cubicBezTo>
                    <a:cubicBezTo>
                      <a:pt x="548795" y="-2322"/>
                      <a:pt x="562813" y="6439"/>
                      <a:pt x="576480" y="15201"/>
                    </a:cubicBezTo>
                    <a:cubicBezTo>
                      <a:pt x="582788" y="19406"/>
                      <a:pt x="579634" y="24662"/>
                      <a:pt x="574378" y="27116"/>
                    </a:cubicBezTo>
                    <a:cubicBezTo>
                      <a:pt x="564215" y="32372"/>
                      <a:pt x="553701" y="38680"/>
                      <a:pt x="542838" y="40783"/>
                    </a:cubicBezTo>
                    <a:cubicBezTo>
                      <a:pt x="501836" y="48493"/>
                      <a:pt x="460834" y="57955"/>
                      <a:pt x="419481" y="61109"/>
                    </a:cubicBezTo>
                    <a:cubicBezTo>
                      <a:pt x="359906" y="65664"/>
                      <a:pt x="300330" y="67066"/>
                      <a:pt x="240755" y="66015"/>
                    </a:cubicBezTo>
                    <a:cubicBezTo>
                      <a:pt x="173119" y="64963"/>
                      <a:pt x="105484" y="59707"/>
                      <a:pt x="39600" y="41133"/>
                    </a:cubicBezTo>
                    <a:cubicBezTo>
                      <a:pt x="25232" y="37279"/>
                      <a:pt x="10513" y="33774"/>
                      <a:pt x="0" y="19055"/>
                    </a:cubicBezTo>
                    <a:close/>
                  </a:path>
                </a:pathLst>
              </a:custGeom>
              <a:grpFill/>
              <a:ln w="350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F25352C-6B85-426A-9023-942DEB5D3AA5}"/>
                  </a:ext>
                </a:extLst>
              </p:cNvPr>
              <p:cNvSpPr/>
              <p:nvPr/>
            </p:nvSpPr>
            <p:spPr>
              <a:xfrm>
                <a:off x="4258073" y="4776681"/>
                <a:ext cx="574728" cy="56071"/>
              </a:xfrm>
              <a:custGeom>
                <a:avLst/>
                <a:gdLst>
                  <a:gd name="connsiteX0" fmla="*/ 288723 w 574728"/>
                  <a:gd name="connsiteY0" fmla="*/ 58312 h 56071"/>
                  <a:gd name="connsiteX1" fmla="*/ 54977 w 574728"/>
                  <a:gd name="connsiteY1" fmla="*/ 39738 h 56071"/>
                  <a:gd name="connsiteX2" fmla="*/ 7316 w 574728"/>
                  <a:gd name="connsiteY2" fmla="*/ 22216 h 56071"/>
                  <a:gd name="connsiteX3" fmla="*/ 6615 w 574728"/>
                  <a:gd name="connsiteY3" fmla="*/ 6446 h 56071"/>
                  <a:gd name="connsiteX4" fmla="*/ 32548 w 574728"/>
                  <a:gd name="connsiteY4" fmla="*/ 1540 h 56071"/>
                  <a:gd name="connsiteX5" fmla="*/ 186393 w 574728"/>
                  <a:gd name="connsiteY5" fmla="*/ 25019 h 56071"/>
                  <a:gd name="connsiteX6" fmla="*/ 470953 w 574728"/>
                  <a:gd name="connsiteY6" fmla="*/ 16959 h 56071"/>
                  <a:gd name="connsiteX7" fmla="*/ 548402 w 574728"/>
                  <a:gd name="connsiteY7" fmla="*/ 839 h 56071"/>
                  <a:gd name="connsiteX8" fmla="*/ 575386 w 574728"/>
                  <a:gd name="connsiteY8" fmla="*/ 10301 h 56071"/>
                  <a:gd name="connsiteX9" fmla="*/ 572232 w 574728"/>
                  <a:gd name="connsiteY9" fmla="*/ 20814 h 56071"/>
                  <a:gd name="connsiteX10" fmla="*/ 540692 w 574728"/>
                  <a:gd name="connsiteY10" fmla="*/ 34481 h 56071"/>
                  <a:gd name="connsiteX11" fmla="*/ 380539 w 574728"/>
                  <a:gd name="connsiteY11" fmla="*/ 57611 h 56071"/>
                  <a:gd name="connsiteX12" fmla="*/ 288723 w 574728"/>
                  <a:gd name="connsiteY12" fmla="*/ 58312 h 5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4728" h="56071">
                    <a:moveTo>
                      <a:pt x="288723" y="58312"/>
                    </a:moveTo>
                    <a:cubicBezTo>
                      <a:pt x="210223" y="60765"/>
                      <a:pt x="132074" y="57260"/>
                      <a:pt x="54977" y="39738"/>
                    </a:cubicBezTo>
                    <a:cubicBezTo>
                      <a:pt x="38506" y="35883"/>
                      <a:pt x="22736" y="29225"/>
                      <a:pt x="7316" y="22216"/>
                    </a:cubicBezTo>
                    <a:cubicBezTo>
                      <a:pt x="-2496" y="17660"/>
                      <a:pt x="-2146" y="12404"/>
                      <a:pt x="6615" y="6446"/>
                    </a:cubicBezTo>
                    <a:cubicBezTo>
                      <a:pt x="14675" y="1189"/>
                      <a:pt x="22385" y="-1614"/>
                      <a:pt x="32548" y="1540"/>
                    </a:cubicBezTo>
                    <a:cubicBezTo>
                      <a:pt x="82662" y="16609"/>
                      <a:pt x="134177" y="21866"/>
                      <a:pt x="186393" y="25019"/>
                    </a:cubicBezTo>
                    <a:cubicBezTo>
                      <a:pt x="281363" y="30627"/>
                      <a:pt x="376334" y="30276"/>
                      <a:pt x="470953" y="16959"/>
                    </a:cubicBezTo>
                    <a:cubicBezTo>
                      <a:pt x="496886" y="13104"/>
                      <a:pt x="522819" y="7497"/>
                      <a:pt x="548402" y="839"/>
                    </a:cubicBezTo>
                    <a:cubicBezTo>
                      <a:pt x="560667" y="-2315"/>
                      <a:pt x="568027" y="3993"/>
                      <a:pt x="575386" y="10301"/>
                    </a:cubicBezTo>
                    <a:cubicBezTo>
                      <a:pt x="576788" y="11352"/>
                      <a:pt x="574685" y="19763"/>
                      <a:pt x="572232" y="20814"/>
                    </a:cubicBezTo>
                    <a:cubicBezTo>
                      <a:pt x="562069" y="26071"/>
                      <a:pt x="551906" y="31328"/>
                      <a:pt x="540692" y="34481"/>
                    </a:cubicBezTo>
                    <a:cubicBezTo>
                      <a:pt x="488476" y="49901"/>
                      <a:pt x="434507" y="55158"/>
                      <a:pt x="380539" y="57611"/>
                    </a:cubicBezTo>
                    <a:cubicBezTo>
                      <a:pt x="350050" y="59363"/>
                      <a:pt x="319562" y="58312"/>
                      <a:pt x="288723" y="58312"/>
                    </a:cubicBezTo>
                    <a:close/>
                  </a:path>
                </a:pathLst>
              </a:custGeom>
              <a:grpFill/>
              <a:ln w="3502"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A1B971E8-5846-4CA3-9152-015CCA55CEEC}"/>
                </a:ext>
              </a:extLst>
            </p:cNvPr>
            <p:cNvGrpSpPr/>
            <p:nvPr/>
          </p:nvGrpSpPr>
          <p:grpSpPr>
            <a:xfrm>
              <a:off x="7382939" y="4199052"/>
              <a:ext cx="579547" cy="856720"/>
              <a:chOff x="7382939" y="4199052"/>
              <a:chExt cx="579547" cy="856720"/>
            </a:xfrm>
          </p:grpSpPr>
          <p:sp>
            <p:nvSpPr>
              <p:cNvPr id="11" name="Freeform: Shape 10">
                <a:extLst>
                  <a:ext uri="{FF2B5EF4-FFF2-40B4-BE49-F238E27FC236}">
                    <a16:creationId xmlns:a16="http://schemas.microsoft.com/office/drawing/2014/main" id="{EF061A48-8FF2-4A96-8D5E-87819CAF7204}"/>
                  </a:ext>
                </a:extLst>
              </p:cNvPr>
              <p:cNvSpPr/>
              <p:nvPr/>
            </p:nvSpPr>
            <p:spPr>
              <a:xfrm>
                <a:off x="7383990" y="4269727"/>
                <a:ext cx="578233" cy="238302"/>
              </a:xfrm>
              <a:custGeom>
                <a:avLst/>
                <a:gdLst>
                  <a:gd name="connsiteX0" fmla="*/ 0 w 578232"/>
                  <a:gd name="connsiteY0" fmla="*/ 0 h 238301"/>
                  <a:gd name="connsiteX1" fmla="*/ 245661 w 578232"/>
                  <a:gd name="connsiteY1" fmla="*/ 37498 h 238301"/>
                  <a:gd name="connsiteX2" fmla="*/ 452423 w 578232"/>
                  <a:gd name="connsiteY2" fmla="*/ 29437 h 238301"/>
                  <a:gd name="connsiteX3" fmla="*/ 516554 w 578232"/>
                  <a:gd name="connsiteY3" fmla="*/ 18924 h 238301"/>
                  <a:gd name="connsiteX4" fmla="*/ 578583 w 578232"/>
                  <a:gd name="connsiteY4" fmla="*/ 1051 h 238301"/>
                  <a:gd name="connsiteX5" fmla="*/ 578583 w 578232"/>
                  <a:gd name="connsiteY5" fmla="*/ 11915 h 238301"/>
                  <a:gd name="connsiteX6" fmla="*/ 578933 w 578232"/>
                  <a:gd name="connsiteY6" fmla="*/ 182231 h 238301"/>
                  <a:gd name="connsiteX7" fmla="*/ 561762 w 578232"/>
                  <a:gd name="connsiteY7" fmla="*/ 207813 h 238301"/>
                  <a:gd name="connsiteX8" fmla="*/ 462586 w 578232"/>
                  <a:gd name="connsiteY8" fmla="*/ 230592 h 238301"/>
                  <a:gd name="connsiteX9" fmla="*/ 247063 w 578232"/>
                  <a:gd name="connsiteY9" fmla="*/ 240755 h 238301"/>
                  <a:gd name="connsiteX10" fmla="*/ 40651 w 578232"/>
                  <a:gd name="connsiteY10" fmla="*/ 215874 h 238301"/>
                  <a:gd name="connsiteX11" fmla="*/ 0 w 578232"/>
                  <a:gd name="connsiteY11" fmla="*/ 163307 h 238301"/>
                  <a:gd name="connsiteX12" fmla="*/ 0 w 578232"/>
                  <a:gd name="connsiteY12" fmla="*/ 12266 h 238301"/>
                  <a:gd name="connsiteX13" fmla="*/ 0 w 578232"/>
                  <a:gd name="connsiteY13" fmla="*/ 0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38301">
                    <a:moveTo>
                      <a:pt x="0" y="0"/>
                    </a:moveTo>
                    <a:cubicBezTo>
                      <a:pt x="79551" y="31540"/>
                      <a:pt x="162606" y="35395"/>
                      <a:pt x="245661" y="37498"/>
                    </a:cubicBezTo>
                    <a:cubicBezTo>
                      <a:pt x="314699" y="39250"/>
                      <a:pt x="383736" y="38899"/>
                      <a:pt x="452423" y="29437"/>
                    </a:cubicBezTo>
                    <a:cubicBezTo>
                      <a:pt x="473800" y="26634"/>
                      <a:pt x="495528" y="23480"/>
                      <a:pt x="516554" y="18924"/>
                    </a:cubicBezTo>
                    <a:cubicBezTo>
                      <a:pt x="537231" y="14368"/>
                      <a:pt x="557206" y="7359"/>
                      <a:pt x="578583" y="1051"/>
                    </a:cubicBezTo>
                    <a:cubicBezTo>
                      <a:pt x="578583" y="3855"/>
                      <a:pt x="578583" y="8060"/>
                      <a:pt x="578583" y="11915"/>
                    </a:cubicBezTo>
                    <a:cubicBezTo>
                      <a:pt x="578583" y="68687"/>
                      <a:pt x="578233" y="125459"/>
                      <a:pt x="578933" y="182231"/>
                    </a:cubicBezTo>
                    <a:cubicBezTo>
                      <a:pt x="579284" y="196249"/>
                      <a:pt x="574027" y="204659"/>
                      <a:pt x="561762" y="207813"/>
                    </a:cubicBezTo>
                    <a:cubicBezTo>
                      <a:pt x="528820" y="216224"/>
                      <a:pt x="495878" y="225686"/>
                      <a:pt x="462586" y="230592"/>
                    </a:cubicBezTo>
                    <a:cubicBezTo>
                      <a:pt x="391095" y="241105"/>
                      <a:pt x="318904" y="243208"/>
                      <a:pt x="247063" y="240755"/>
                    </a:cubicBezTo>
                    <a:cubicBezTo>
                      <a:pt x="177675" y="238302"/>
                      <a:pt x="108287" y="234797"/>
                      <a:pt x="40651" y="215874"/>
                    </a:cubicBezTo>
                    <a:cubicBezTo>
                      <a:pt x="350" y="204659"/>
                      <a:pt x="0" y="203958"/>
                      <a:pt x="0" y="163307"/>
                    </a:cubicBezTo>
                    <a:cubicBezTo>
                      <a:pt x="0" y="112843"/>
                      <a:pt x="0" y="62379"/>
                      <a:pt x="0" y="12266"/>
                    </a:cubicBezTo>
                    <a:cubicBezTo>
                      <a:pt x="0" y="8411"/>
                      <a:pt x="0" y="4205"/>
                      <a:pt x="0" y="0"/>
                    </a:cubicBezTo>
                    <a:close/>
                  </a:path>
                </a:pathLst>
              </a:custGeom>
              <a:solidFill>
                <a:schemeClr val="accent3"/>
              </a:solidFill>
              <a:ln w="350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1EF3B43-0055-4836-8E48-5E5108B48286}"/>
                  </a:ext>
                </a:extLst>
              </p:cNvPr>
              <p:cNvSpPr/>
              <p:nvPr/>
            </p:nvSpPr>
            <p:spPr>
              <a:xfrm>
                <a:off x="7384253" y="4813966"/>
                <a:ext cx="578233" cy="241806"/>
              </a:xfrm>
              <a:custGeom>
                <a:avLst/>
                <a:gdLst>
                  <a:gd name="connsiteX0" fmla="*/ 88 w 578232"/>
                  <a:gd name="connsiteY0" fmla="*/ 0 h 241806"/>
                  <a:gd name="connsiteX1" fmla="*/ 152180 w 578232"/>
                  <a:gd name="connsiteY1" fmla="*/ 32942 h 241806"/>
                  <a:gd name="connsiteX2" fmla="*/ 356489 w 578232"/>
                  <a:gd name="connsiteY2" fmla="*/ 37848 h 241806"/>
                  <a:gd name="connsiteX3" fmla="*/ 553439 w 578232"/>
                  <a:gd name="connsiteY3" fmla="*/ 10513 h 241806"/>
                  <a:gd name="connsiteX4" fmla="*/ 579021 w 578232"/>
                  <a:gd name="connsiteY4" fmla="*/ 701 h 241806"/>
                  <a:gd name="connsiteX5" fmla="*/ 578320 w 578232"/>
                  <a:gd name="connsiteY5" fmla="*/ 192394 h 241806"/>
                  <a:gd name="connsiteX6" fmla="*/ 565704 w 578232"/>
                  <a:gd name="connsiteY6" fmla="*/ 207463 h 241806"/>
                  <a:gd name="connsiteX7" fmla="*/ 491059 w 578232"/>
                  <a:gd name="connsiteY7" fmla="*/ 227789 h 241806"/>
                  <a:gd name="connsiteX8" fmla="*/ 325650 w 578232"/>
                  <a:gd name="connsiteY8" fmla="*/ 241806 h 241806"/>
                  <a:gd name="connsiteX9" fmla="*/ 61065 w 578232"/>
                  <a:gd name="connsiteY9" fmla="*/ 222882 h 241806"/>
                  <a:gd name="connsiteX10" fmla="*/ 11652 w 578232"/>
                  <a:gd name="connsiteY10" fmla="*/ 206412 h 241806"/>
                  <a:gd name="connsiteX11" fmla="*/ 438 w 578232"/>
                  <a:gd name="connsiteY11" fmla="*/ 191343 h 241806"/>
                  <a:gd name="connsiteX12" fmla="*/ 88 w 578232"/>
                  <a:gd name="connsiteY12"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88" y="0"/>
                    </a:moveTo>
                    <a:cubicBezTo>
                      <a:pt x="49500" y="22428"/>
                      <a:pt x="100665" y="29788"/>
                      <a:pt x="152180" y="32942"/>
                    </a:cubicBezTo>
                    <a:cubicBezTo>
                      <a:pt x="220167" y="37147"/>
                      <a:pt x="288503" y="38899"/>
                      <a:pt x="356489" y="37848"/>
                    </a:cubicBezTo>
                    <a:cubicBezTo>
                      <a:pt x="423073" y="36797"/>
                      <a:pt x="489307" y="30839"/>
                      <a:pt x="553439" y="10513"/>
                    </a:cubicBezTo>
                    <a:cubicBezTo>
                      <a:pt x="561849" y="7710"/>
                      <a:pt x="569909" y="4205"/>
                      <a:pt x="579021" y="701"/>
                    </a:cubicBezTo>
                    <a:cubicBezTo>
                      <a:pt x="579021" y="65183"/>
                      <a:pt x="579372" y="128613"/>
                      <a:pt x="578320" y="192394"/>
                    </a:cubicBezTo>
                    <a:cubicBezTo>
                      <a:pt x="578320" y="197650"/>
                      <a:pt x="571311" y="205711"/>
                      <a:pt x="565704" y="207463"/>
                    </a:cubicBezTo>
                    <a:cubicBezTo>
                      <a:pt x="541173" y="215523"/>
                      <a:pt x="516292" y="224985"/>
                      <a:pt x="491059" y="227789"/>
                    </a:cubicBezTo>
                    <a:cubicBezTo>
                      <a:pt x="436040" y="234447"/>
                      <a:pt x="381020" y="239353"/>
                      <a:pt x="325650" y="241806"/>
                    </a:cubicBezTo>
                    <a:cubicBezTo>
                      <a:pt x="236988" y="246012"/>
                      <a:pt x="148326" y="241106"/>
                      <a:pt x="61065" y="222882"/>
                    </a:cubicBezTo>
                    <a:cubicBezTo>
                      <a:pt x="44244" y="219378"/>
                      <a:pt x="27773" y="213070"/>
                      <a:pt x="11652" y="206412"/>
                    </a:cubicBezTo>
                    <a:cubicBezTo>
                      <a:pt x="6746" y="204309"/>
                      <a:pt x="788" y="196599"/>
                      <a:pt x="438" y="191343"/>
                    </a:cubicBezTo>
                    <a:cubicBezTo>
                      <a:pt x="-263" y="127912"/>
                      <a:pt x="88" y="64832"/>
                      <a:pt x="88" y="0"/>
                    </a:cubicBezTo>
                    <a:close/>
                  </a:path>
                </a:pathLst>
              </a:custGeom>
              <a:solidFill>
                <a:schemeClr val="accent3"/>
              </a:solidFill>
              <a:ln w="350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60EE1C4-7EC7-45E8-8B4F-C5DF18E2D184}"/>
                  </a:ext>
                </a:extLst>
              </p:cNvPr>
              <p:cNvSpPr/>
              <p:nvPr/>
            </p:nvSpPr>
            <p:spPr>
              <a:xfrm>
                <a:off x="7383640" y="4548680"/>
                <a:ext cx="578233" cy="238302"/>
              </a:xfrm>
              <a:custGeom>
                <a:avLst/>
                <a:gdLst>
                  <a:gd name="connsiteX0" fmla="*/ 579634 w 578232"/>
                  <a:gd name="connsiteY0" fmla="*/ 1752 h 238301"/>
                  <a:gd name="connsiteX1" fmla="*/ 578933 w 578232"/>
                  <a:gd name="connsiteY1" fmla="*/ 189590 h 238301"/>
                  <a:gd name="connsiteX2" fmla="*/ 565967 w 578232"/>
                  <a:gd name="connsiteY2" fmla="*/ 205710 h 238301"/>
                  <a:gd name="connsiteX3" fmla="*/ 488519 w 578232"/>
                  <a:gd name="connsiteY3" fmla="*/ 226387 h 238301"/>
                  <a:gd name="connsiteX4" fmla="*/ 325562 w 578232"/>
                  <a:gd name="connsiteY4" fmla="*/ 240054 h 238301"/>
                  <a:gd name="connsiteX5" fmla="*/ 76046 w 578232"/>
                  <a:gd name="connsiteY5" fmla="*/ 224284 h 238301"/>
                  <a:gd name="connsiteX6" fmla="*/ 14718 w 578232"/>
                  <a:gd name="connsiteY6" fmla="*/ 206411 h 238301"/>
                  <a:gd name="connsiteX7" fmla="*/ 0 w 578232"/>
                  <a:gd name="connsiteY7" fmla="*/ 183983 h 238301"/>
                  <a:gd name="connsiteX8" fmla="*/ 350 w 578232"/>
                  <a:gd name="connsiteY8" fmla="*/ 0 h 238301"/>
                  <a:gd name="connsiteX9" fmla="*/ 304536 w 578232"/>
                  <a:gd name="connsiteY9" fmla="*/ 37848 h 238301"/>
                  <a:gd name="connsiteX10" fmla="*/ 496579 w 578232"/>
                  <a:gd name="connsiteY10" fmla="*/ 22428 h 238301"/>
                  <a:gd name="connsiteX11" fmla="*/ 579634 w 578232"/>
                  <a:gd name="connsiteY11" fmla="*/ 1752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238301">
                    <a:moveTo>
                      <a:pt x="579634" y="1752"/>
                    </a:moveTo>
                    <a:cubicBezTo>
                      <a:pt x="579634" y="63430"/>
                      <a:pt x="579985" y="126510"/>
                      <a:pt x="578933" y="189590"/>
                    </a:cubicBezTo>
                    <a:cubicBezTo>
                      <a:pt x="578933" y="195197"/>
                      <a:pt x="571574" y="203608"/>
                      <a:pt x="565967" y="205710"/>
                    </a:cubicBezTo>
                    <a:cubicBezTo>
                      <a:pt x="540384" y="213771"/>
                      <a:pt x="514802" y="223233"/>
                      <a:pt x="488519" y="226387"/>
                    </a:cubicBezTo>
                    <a:cubicBezTo>
                      <a:pt x="434551" y="233045"/>
                      <a:pt x="380232" y="237250"/>
                      <a:pt x="325562" y="240054"/>
                    </a:cubicBezTo>
                    <a:cubicBezTo>
                      <a:pt x="241806" y="244259"/>
                      <a:pt x="158751" y="239353"/>
                      <a:pt x="76046" y="224284"/>
                    </a:cubicBezTo>
                    <a:cubicBezTo>
                      <a:pt x="55370" y="220429"/>
                      <a:pt x="35044" y="213070"/>
                      <a:pt x="14718" y="206411"/>
                    </a:cubicBezTo>
                    <a:cubicBezTo>
                      <a:pt x="4556" y="203257"/>
                      <a:pt x="0" y="195898"/>
                      <a:pt x="0" y="183983"/>
                    </a:cubicBezTo>
                    <a:cubicBezTo>
                      <a:pt x="701" y="122655"/>
                      <a:pt x="350" y="61328"/>
                      <a:pt x="350" y="0"/>
                    </a:cubicBezTo>
                    <a:cubicBezTo>
                      <a:pt x="99176" y="36096"/>
                      <a:pt x="201856" y="37497"/>
                      <a:pt x="304536" y="37848"/>
                    </a:cubicBezTo>
                    <a:cubicBezTo>
                      <a:pt x="369017" y="37848"/>
                      <a:pt x="433149" y="34343"/>
                      <a:pt x="496579" y="22428"/>
                    </a:cubicBezTo>
                    <a:cubicBezTo>
                      <a:pt x="524614" y="16821"/>
                      <a:pt x="551248" y="8761"/>
                      <a:pt x="579634" y="1752"/>
                    </a:cubicBezTo>
                    <a:close/>
                  </a:path>
                </a:pathLst>
              </a:custGeom>
              <a:solidFill>
                <a:schemeClr val="accent3"/>
              </a:solidFill>
              <a:ln w="350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D8C34D5-CEE2-44C1-A36D-8669B3A78325}"/>
                  </a:ext>
                </a:extLst>
              </p:cNvPr>
              <p:cNvSpPr/>
              <p:nvPr/>
            </p:nvSpPr>
            <p:spPr>
              <a:xfrm>
                <a:off x="7382939" y="4199052"/>
                <a:ext cx="578233" cy="91115"/>
              </a:xfrm>
              <a:custGeom>
                <a:avLst/>
                <a:gdLst>
                  <a:gd name="connsiteX0" fmla="*/ 581386 w 578232"/>
                  <a:gd name="connsiteY0" fmla="*/ 49999 h 91115"/>
                  <a:gd name="connsiteX1" fmla="*/ 545291 w 578232"/>
                  <a:gd name="connsiteY1" fmla="*/ 66119 h 91115"/>
                  <a:gd name="connsiteX2" fmla="*/ 405464 w 578232"/>
                  <a:gd name="connsiteY2" fmla="*/ 88898 h 91115"/>
                  <a:gd name="connsiteX3" fmla="*/ 274047 w 578232"/>
                  <a:gd name="connsiteY3" fmla="*/ 93454 h 91115"/>
                  <a:gd name="connsiteX4" fmla="*/ 43455 w 578232"/>
                  <a:gd name="connsiteY4" fmla="*/ 68923 h 91115"/>
                  <a:gd name="connsiteX5" fmla="*/ 0 w 578232"/>
                  <a:gd name="connsiteY5" fmla="*/ 44041 h 91115"/>
                  <a:gd name="connsiteX6" fmla="*/ 30138 w 578232"/>
                  <a:gd name="connsiteY6" fmla="*/ 29323 h 91115"/>
                  <a:gd name="connsiteX7" fmla="*/ 135271 w 578232"/>
                  <a:gd name="connsiteY7" fmla="*/ 8646 h 91115"/>
                  <a:gd name="connsiteX8" fmla="*/ 348341 w 578232"/>
                  <a:gd name="connsiteY8" fmla="*/ 1287 h 91115"/>
                  <a:gd name="connsiteX9" fmla="*/ 533025 w 578232"/>
                  <a:gd name="connsiteY9" fmla="*/ 23716 h 91115"/>
                  <a:gd name="connsiteX10" fmla="*/ 564215 w 578232"/>
                  <a:gd name="connsiteY10" fmla="*/ 34579 h 91115"/>
                  <a:gd name="connsiteX11" fmla="*/ 580686 w 578232"/>
                  <a:gd name="connsiteY11" fmla="*/ 45443 h 91115"/>
                  <a:gd name="connsiteX12" fmla="*/ 581386 w 578232"/>
                  <a:gd name="connsiteY12" fmla="*/ 49999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91115">
                    <a:moveTo>
                      <a:pt x="581386" y="49999"/>
                    </a:moveTo>
                    <a:cubicBezTo>
                      <a:pt x="569471" y="55606"/>
                      <a:pt x="557907" y="63666"/>
                      <a:pt x="545291" y="66119"/>
                    </a:cubicBezTo>
                    <a:cubicBezTo>
                      <a:pt x="499032" y="74880"/>
                      <a:pt x="452423" y="83992"/>
                      <a:pt x="405464" y="88898"/>
                    </a:cubicBezTo>
                    <a:cubicBezTo>
                      <a:pt x="362009" y="93454"/>
                      <a:pt x="317853" y="94155"/>
                      <a:pt x="274047" y="93454"/>
                    </a:cubicBezTo>
                    <a:cubicBezTo>
                      <a:pt x="196599" y="92402"/>
                      <a:pt x="118800" y="88898"/>
                      <a:pt x="43455" y="68923"/>
                    </a:cubicBezTo>
                    <a:cubicBezTo>
                      <a:pt x="18223" y="62264"/>
                      <a:pt x="9111" y="57008"/>
                      <a:pt x="0" y="44041"/>
                    </a:cubicBezTo>
                    <a:cubicBezTo>
                      <a:pt x="10163" y="38785"/>
                      <a:pt x="19625" y="31425"/>
                      <a:pt x="30138" y="29323"/>
                    </a:cubicBezTo>
                    <a:cubicBezTo>
                      <a:pt x="64832" y="21262"/>
                      <a:pt x="99877" y="13202"/>
                      <a:pt x="135271" y="8646"/>
                    </a:cubicBezTo>
                    <a:cubicBezTo>
                      <a:pt x="206061" y="-816"/>
                      <a:pt x="277201" y="-1166"/>
                      <a:pt x="348341" y="1287"/>
                    </a:cubicBezTo>
                    <a:cubicBezTo>
                      <a:pt x="410370" y="3390"/>
                      <a:pt x="472398" y="7946"/>
                      <a:pt x="533025" y="23716"/>
                    </a:cubicBezTo>
                    <a:cubicBezTo>
                      <a:pt x="543539" y="26519"/>
                      <a:pt x="554402" y="30024"/>
                      <a:pt x="564215" y="34579"/>
                    </a:cubicBezTo>
                    <a:cubicBezTo>
                      <a:pt x="570172" y="37032"/>
                      <a:pt x="575079" y="41588"/>
                      <a:pt x="580686" y="45443"/>
                    </a:cubicBezTo>
                    <a:cubicBezTo>
                      <a:pt x="581036" y="46845"/>
                      <a:pt x="581386" y="48597"/>
                      <a:pt x="581386" y="49999"/>
                    </a:cubicBezTo>
                    <a:close/>
                  </a:path>
                </a:pathLst>
              </a:custGeom>
              <a:solidFill>
                <a:schemeClr val="accent3"/>
              </a:solidFill>
              <a:ln w="350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1344764-2D4B-40D1-A506-B65188F98A62}"/>
                  </a:ext>
                </a:extLst>
              </p:cNvPr>
              <p:cNvSpPr/>
              <p:nvPr/>
            </p:nvSpPr>
            <p:spPr>
              <a:xfrm>
                <a:off x="7383990" y="4504507"/>
                <a:ext cx="578233" cy="63080"/>
              </a:xfrm>
              <a:custGeom>
                <a:avLst/>
                <a:gdLst>
                  <a:gd name="connsiteX0" fmla="*/ 1051 w 578232"/>
                  <a:gd name="connsiteY0" fmla="*/ 17188 h 63079"/>
                  <a:gd name="connsiteX1" fmla="*/ 53968 w 578232"/>
                  <a:gd name="connsiteY1" fmla="*/ 1068 h 63079"/>
                  <a:gd name="connsiteX2" fmla="*/ 205711 w 578232"/>
                  <a:gd name="connsiteY2" fmla="*/ 19992 h 63079"/>
                  <a:gd name="connsiteX3" fmla="*/ 384437 w 578232"/>
                  <a:gd name="connsiteY3" fmla="*/ 19642 h 63079"/>
                  <a:gd name="connsiteX4" fmla="*/ 528470 w 578232"/>
                  <a:gd name="connsiteY4" fmla="*/ 718 h 63079"/>
                  <a:gd name="connsiteX5" fmla="*/ 575780 w 578232"/>
                  <a:gd name="connsiteY5" fmla="*/ 14735 h 63079"/>
                  <a:gd name="connsiteX6" fmla="*/ 572976 w 578232"/>
                  <a:gd name="connsiteY6" fmla="*/ 27351 h 63079"/>
                  <a:gd name="connsiteX7" fmla="*/ 532675 w 578232"/>
                  <a:gd name="connsiteY7" fmla="*/ 43121 h 63079"/>
                  <a:gd name="connsiteX8" fmla="*/ 365864 w 578232"/>
                  <a:gd name="connsiteY8" fmla="*/ 64148 h 63079"/>
                  <a:gd name="connsiteX9" fmla="*/ 157700 w 578232"/>
                  <a:gd name="connsiteY9" fmla="*/ 59943 h 63079"/>
                  <a:gd name="connsiteX10" fmla="*/ 29788 w 578232"/>
                  <a:gd name="connsiteY10" fmla="*/ 37164 h 63079"/>
                  <a:gd name="connsiteX11" fmla="*/ 0 w 578232"/>
                  <a:gd name="connsiteY11" fmla="*/ 22445 h 63079"/>
                  <a:gd name="connsiteX12" fmla="*/ 1051 w 578232"/>
                  <a:gd name="connsiteY12" fmla="*/ 17188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63079">
                    <a:moveTo>
                      <a:pt x="1051" y="17188"/>
                    </a:moveTo>
                    <a:cubicBezTo>
                      <a:pt x="16821" y="5974"/>
                      <a:pt x="31890" y="-2787"/>
                      <a:pt x="53968" y="1068"/>
                    </a:cubicBezTo>
                    <a:cubicBezTo>
                      <a:pt x="104432" y="9128"/>
                      <a:pt x="154896" y="17188"/>
                      <a:pt x="205711" y="19992"/>
                    </a:cubicBezTo>
                    <a:cubicBezTo>
                      <a:pt x="265286" y="23146"/>
                      <a:pt x="325212" y="22795"/>
                      <a:pt x="384437" y="19642"/>
                    </a:cubicBezTo>
                    <a:cubicBezTo>
                      <a:pt x="432798" y="16838"/>
                      <a:pt x="480809" y="8077"/>
                      <a:pt x="528470" y="718"/>
                    </a:cubicBezTo>
                    <a:cubicBezTo>
                      <a:pt x="547393" y="-2437"/>
                      <a:pt x="561411" y="5273"/>
                      <a:pt x="575780" y="14735"/>
                    </a:cubicBezTo>
                    <a:cubicBezTo>
                      <a:pt x="583139" y="19642"/>
                      <a:pt x="577882" y="24898"/>
                      <a:pt x="572976" y="27351"/>
                    </a:cubicBezTo>
                    <a:cubicBezTo>
                      <a:pt x="559659" y="33309"/>
                      <a:pt x="546693" y="39617"/>
                      <a:pt x="532675" y="43121"/>
                    </a:cubicBezTo>
                    <a:cubicBezTo>
                      <a:pt x="478006" y="57490"/>
                      <a:pt x="421935" y="63797"/>
                      <a:pt x="365864" y="64148"/>
                    </a:cubicBezTo>
                    <a:cubicBezTo>
                      <a:pt x="296476" y="64849"/>
                      <a:pt x="227088" y="64498"/>
                      <a:pt x="157700" y="59943"/>
                    </a:cubicBezTo>
                    <a:cubicBezTo>
                      <a:pt x="114595" y="57139"/>
                      <a:pt x="72191" y="45925"/>
                      <a:pt x="29788" y="37164"/>
                    </a:cubicBezTo>
                    <a:cubicBezTo>
                      <a:pt x="19274" y="35061"/>
                      <a:pt x="9812" y="27702"/>
                      <a:pt x="0" y="22445"/>
                    </a:cubicBezTo>
                    <a:cubicBezTo>
                      <a:pt x="350" y="20693"/>
                      <a:pt x="701" y="18941"/>
                      <a:pt x="1051" y="17188"/>
                    </a:cubicBezTo>
                    <a:close/>
                  </a:path>
                </a:pathLst>
              </a:custGeom>
              <a:solidFill>
                <a:schemeClr val="accent3"/>
              </a:solidFill>
              <a:ln w="350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1852533-0901-47B8-BE2B-E013D9DEEE5E}"/>
                  </a:ext>
                </a:extLst>
              </p:cNvPr>
              <p:cNvSpPr/>
              <p:nvPr/>
            </p:nvSpPr>
            <p:spPr>
              <a:xfrm>
                <a:off x="7383640" y="4776200"/>
                <a:ext cx="578233" cy="59575"/>
              </a:xfrm>
              <a:custGeom>
                <a:avLst/>
                <a:gdLst>
                  <a:gd name="connsiteX0" fmla="*/ 0 w 578232"/>
                  <a:gd name="connsiteY0" fmla="*/ 17440 h 59575"/>
                  <a:gd name="connsiteX1" fmla="*/ 34343 w 578232"/>
                  <a:gd name="connsiteY1" fmla="*/ 2371 h 59575"/>
                  <a:gd name="connsiteX2" fmla="*/ 192043 w 578232"/>
                  <a:gd name="connsiteY2" fmla="*/ 25851 h 59575"/>
                  <a:gd name="connsiteX3" fmla="*/ 457680 w 578232"/>
                  <a:gd name="connsiteY3" fmla="*/ 19543 h 59575"/>
                  <a:gd name="connsiteX4" fmla="*/ 547744 w 578232"/>
                  <a:gd name="connsiteY4" fmla="*/ 2021 h 59575"/>
                  <a:gd name="connsiteX5" fmla="*/ 561061 w 578232"/>
                  <a:gd name="connsiteY5" fmla="*/ 619 h 59575"/>
                  <a:gd name="connsiteX6" fmla="*/ 579985 w 578232"/>
                  <a:gd name="connsiteY6" fmla="*/ 14637 h 59575"/>
                  <a:gd name="connsiteX7" fmla="*/ 563514 w 578232"/>
                  <a:gd name="connsiteY7" fmla="*/ 27603 h 59575"/>
                  <a:gd name="connsiteX8" fmla="*/ 450320 w 578232"/>
                  <a:gd name="connsiteY8" fmla="*/ 52835 h 59575"/>
                  <a:gd name="connsiteX9" fmla="*/ 216574 w 578232"/>
                  <a:gd name="connsiteY9" fmla="*/ 59844 h 59575"/>
                  <a:gd name="connsiteX10" fmla="*/ 30138 w 578232"/>
                  <a:gd name="connsiteY10" fmla="*/ 32509 h 59575"/>
                  <a:gd name="connsiteX11" fmla="*/ 0 w 578232"/>
                  <a:gd name="connsiteY11" fmla="*/ 17440 h 5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59575">
                    <a:moveTo>
                      <a:pt x="0" y="17440"/>
                    </a:moveTo>
                    <a:cubicBezTo>
                      <a:pt x="11565" y="1670"/>
                      <a:pt x="20326" y="-1834"/>
                      <a:pt x="34343" y="2371"/>
                    </a:cubicBezTo>
                    <a:cubicBezTo>
                      <a:pt x="85859" y="17090"/>
                      <a:pt x="138776" y="22697"/>
                      <a:pt x="192043" y="25851"/>
                    </a:cubicBezTo>
                    <a:cubicBezTo>
                      <a:pt x="280706" y="31108"/>
                      <a:pt x="369368" y="30757"/>
                      <a:pt x="457680" y="19543"/>
                    </a:cubicBezTo>
                    <a:cubicBezTo>
                      <a:pt x="488168" y="15688"/>
                      <a:pt x="517956" y="7978"/>
                      <a:pt x="547744" y="2021"/>
                    </a:cubicBezTo>
                    <a:cubicBezTo>
                      <a:pt x="552300" y="1320"/>
                      <a:pt x="557907" y="-1133"/>
                      <a:pt x="561061" y="619"/>
                    </a:cubicBezTo>
                    <a:cubicBezTo>
                      <a:pt x="568070" y="4123"/>
                      <a:pt x="573677" y="9730"/>
                      <a:pt x="579985" y="14637"/>
                    </a:cubicBezTo>
                    <a:cubicBezTo>
                      <a:pt x="574728" y="19192"/>
                      <a:pt x="569822" y="24800"/>
                      <a:pt x="563514" y="27603"/>
                    </a:cubicBezTo>
                    <a:cubicBezTo>
                      <a:pt x="527418" y="43373"/>
                      <a:pt x="488869" y="48279"/>
                      <a:pt x="450320" y="52835"/>
                    </a:cubicBezTo>
                    <a:cubicBezTo>
                      <a:pt x="372522" y="62297"/>
                      <a:pt x="294723" y="63348"/>
                      <a:pt x="216574" y="59844"/>
                    </a:cubicBezTo>
                    <a:cubicBezTo>
                      <a:pt x="153494" y="57040"/>
                      <a:pt x="90415" y="52485"/>
                      <a:pt x="30138" y="32509"/>
                    </a:cubicBezTo>
                    <a:cubicBezTo>
                      <a:pt x="19975" y="29005"/>
                      <a:pt x="10513" y="22697"/>
                      <a:pt x="0" y="17440"/>
                    </a:cubicBezTo>
                    <a:close/>
                  </a:path>
                </a:pathLst>
              </a:custGeom>
              <a:solidFill>
                <a:schemeClr val="accent3"/>
              </a:solidFill>
              <a:ln w="3502" cap="flat">
                <a:noFill/>
                <a:prstDash val="solid"/>
                <a:miter/>
              </a:ln>
            </p:spPr>
            <p:txBody>
              <a:bodyPr rtlCol="0" anchor="ctr"/>
              <a:lstStyle/>
              <a:p>
                <a:endParaRPr lang="en-US"/>
              </a:p>
            </p:txBody>
          </p:sp>
        </p:grpSp>
        <p:grpSp>
          <p:nvGrpSpPr>
            <p:cNvPr id="36" name="Group 35">
              <a:extLst>
                <a:ext uri="{FF2B5EF4-FFF2-40B4-BE49-F238E27FC236}">
                  <a16:creationId xmlns:a16="http://schemas.microsoft.com/office/drawing/2014/main" id="{8D6BA74D-145E-46C5-82C2-FD71567148A5}"/>
                </a:ext>
              </a:extLst>
            </p:cNvPr>
            <p:cNvGrpSpPr/>
            <p:nvPr/>
          </p:nvGrpSpPr>
          <p:grpSpPr>
            <a:xfrm>
              <a:off x="7412026" y="3028298"/>
              <a:ext cx="508845" cy="635161"/>
              <a:chOff x="7412026" y="3028298"/>
              <a:chExt cx="508845" cy="635161"/>
            </a:xfrm>
            <a:solidFill>
              <a:schemeClr val="accent3"/>
            </a:solidFill>
          </p:grpSpPr>
          <p:sp>
            <p:nvSpPr>
              <p:cNvPr id="17" name="Freeform: Shape 16">
                <a:extLst>
                  <a:ext uri="{FF2B5EF4-FFF2-40B4-BE49-F238E27FC236}">
                    <a16:creationId xmlns:a16="http://schemas.microsoft.com/office/drawing/2014/main" id="{98565454-213E-44EF-BEBB-0B630C8A5A86}"/>
                  </a:ext>
                </a:extLst>
              </p:cNvPr>
              <p:cNvSpPr/>
              <p:nvPr/>
            </p:nvSpPr>
            <p:spPr>
              <a:xfrm>
                <a:off x="7412026" y="3491741"/>
                <a:ext cx="508144" cy="171718"/>
              </a:xfrm>
              <a:custGeom>
                <a:avLst/>
                <a:gdLst>
                  <a:gd name="connsiteX0" fmla="*/ 350 w 508143"/>
                  <a:gd name="connsiteY0" fmla="*/ 0 h 171717"/>
                  <a:gd name="connsiteX1" fmla="*/ 509896 w 508143"/>
                  <a:gd name="connsiteY1" fmla="*/ 350 h 171717"/>
                  <a:gd name="connsiteX2" fmla="*/ 510246 w 508143"/>
                  <a:gd name="connsiteY2" fmla="*/ 9462 h 171717"/>
                  <a:gd name="connsiteX3" fmla="*/ 510597 w 508143"/>
                  <a:gd name="connsiteY3" fmla="*/ 127211 h 171717"/>
                  <a:gd name="connsiteX4" fmla="*/ 495528 w 508143"/>
                  <a:gd name="connsiteY4" fmla="*/ 148238 h 171717"/>
                  <a:gd name="connsiteX5" fmla="*/ 414225 w 508143"/>
                  <a:gd name="connsiteY5" fmla="*/ 164358 h 171717"/>
                  <a:gd name="connsiteX6" fmla="*/ 192043 w 508143"/>
                  <a:gd name="connsiteY6" fmla="*/ 171718 h 171717"/>
                  <a:gd name="connsiteX7" fmla="*/ 27335 w 508143"/>
                  <a:gd name="connsiteY7" fmla="*/ 152093 h 171717"/>
                  <a:gd name="connsiteX8" fmla="*/ 21027 w 508143"/>
                  <a:gd name="connsiteY8" fmla="*/ 150341 h 171717"/>
                  <a:gd name="connsiteX9" fmla="*/ 0 w 508143"/>
                  <a:gd name="connsiteY9" fmla="*/ 121254 h 171717"/>
                  <a:gd name="connsiteX10" fmla="*/ 0 w 508143"/>
                  <a:gd name="connsiteY10" fmla="*/ 9812 h 171717"/>
                  <a:gd name="connsiteX11" fmla="*/ 350 w 508143"/>
                  <a:gd name="connsiteY11"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171717">
                    <a:moveTo>
                      <a:pt x="350" y="0"/>
                    </a:moveTo>
                    <a:cubicBezTo>
                      <a:pt x="170666" y="34694"/>
                      <a:pt x="339580" y="34344"/>
                      <a:pt x="509896" y="350"/>
                    </a:cubicBezTo>
                    <a:cubicBezTo>
                      <a:pt x="509896" y="1402"/>
                      <a:pt x="510246" y="5257"/>
                      <a:pt x="510246" y="9462"/>
                    </a:cubicBezTo>
                    <a:cubicBezTo>
                      <a:pt x="510246" y="48712"/>
                      <a:pt x="509546" y="87961"/>
                      <a:pt x="510597" y="127211"/>
                    </a:cubicBezTo>
                    <a:cubicBezTo>
                      <a:pt x="510947" y="139477"/>
                      <a:pt x="506041" y="145785"/>
                      <a:pt x="495528" y="148238"/>
                    </a:cubicBezTo>
                    <a:cubicBezTo>
                      <a:pt x="468543" y="153845"/>
                      <a:pt x="441559" y="160854"/>
                      <a:pt x="414225" y="164358"/>
                    </a:cubicBezTo>
                    <a:cubicBezTo>
                      <a:pt x="340632" y="173820"/>
                      <a:pt x="266337" y="174171"/>
                      <a:pt x="192043" y="171718"/>
                    </a:cubicBezTo>
                    <a:cubicBezTo>
                      <a:pt x="136673" y="169965"/>
                      <a:pt x="81303" y="166461"/>
                      <a:pt x="27335" y="152093"/>
                    </a:cubicBezTo>
                    <a:cubicBezTo>
                      <a:pt x="25232" y="151392"/>
                      <a:pt x="23129" y="151041"/>
                      <a:pt x="21027" y="150341"/>
                    </a:cubicBezTo>
                    <a:cubicBezTo>
                      <a:pt x="0" y="143682"/>
                      <a:pt x="0" y="143682"/>
                      <a:pt x="0" y="121254"/>
                    </a:cubicBezTo>
                    <a:cubicBezTo>
                      <a:pt x="0" y="84107"/>
                      <a:pt x="0" y="46960"/>
                      <a:pt x="0" y="9812"/>
                    </a:cubicBezTo>
                    <a:cubicBezTo>
                      <a:pt x="350" y="5607"/>
                      <a:pt x="350" y="1402"/>
                      <a:pt x="350" y="0"/>
                    </a:cubicBezTo>
                    <a:close/>
                  </a:path>
                </a:pathLst>
              </a:custGeom>
              <a:grpFill/>
              <a:ln w="350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9891FD2-F668-4455-9341-4D536446BDE5}"/>
                  </a:ext>
                </a:extLst>
              </p:cNvPr>
              <p:cNvSpPr/>
              <p:nvPr/>
            </p:nvSpPr>
            <p:spPr>
              <a:xfrm>
                <a:off x="7412727" y="3284979"/>
                <a:ext cx="508144" cy="171718"/>
              </a:xfrm>
              <a:custGeom>
                <a:avLst/>
                <a:gdLst>
                  <a:gd name="connsiteX0" fmla="*/ 0 w 508143"/>
                  <a:gd name="connsiteY0" fmla="*/ 0 h 171717"/>
                  <a:gd name="connsiteX1" fmla="*/ 509545 w 508143"/>
                  <a:gd name="connsiteY1" fmla="*/ 350 h 171717"/>
                  <a:gd name="connsiteX2" fmla="*/ 510247 w 508143"/>
                  <a:gd name="connsiteY2" fmla="*/ 8411 h 171717"/>
                  <a:gd name="connsiteX3" fmla="*/ 510597 w 508143"/>
                  <a:gd name="connsiteY3" fmla="*/ 128613 h 171717"/>
                  <a:gd name="connsiteX4" fmla="*/ 497630 w 508143"/>
                  <a:gd name="connsiteY4" fmla="*/ 147186 h 171717"/>
                  <a:gd name="connsiteX5" fmla="*/ 403711 w 508143"/>
                  <a:gd name="connsiteY5" fmla="*/ 165059 h 171717"/>
                  <a:gd name="connsiteX6" fmla="*/ 234097 w 508143"/>
                  <a:gd name="connsiteY6" fmla="*/ 172418 h 171717"/>
                  <a:gd name="connsiteX7" fmla="*/ 32241 w 508143"/>
                  <a:gd name="connsiteY7" fmla="*/ 153144 h 171717"/>
                  <a:gd name="connsiteX8" fmla="*/ 25933 w 508143"/>
                  <a:gd name="connsiteY8" fmla="*/ 151742 h 171717"/>
                  <a:gd name="connsiteX9" fmla="*/ 350 w 508143"/>
                  <a:gd name="connsiteY9" fmla="*/ 118100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69965" y="35044"/>
                      <a:pt x="339230" y="34344"/>
                      <a:pt x="509545" y="350"/>
                    </a:cubicBezTo>
                    <a:cubicBezTo>
                      <a:pt x="509545" y="1051"/>
                      <a:pt x="510247" y="4556"/>
                      <a:pt x="510247" y="8411"/>
                    </a:cubicBezTo>
                    <a:cubicBezTo>
                      <a:pt x="510247" y="48361"/>
                      <a:pt x="509896" y="88662"/>
                      <a:pt x="510597" y="128613"/>
                    </a:cubicBezTo>
                    <a:cubicBezTo>
                      <a:pt x="510597" y="139126"/>
                      <a:pt x="507092" y="145084"/>
                      <a:pt x="497630" y="147186"/>
                    </a:cubicBezTo>
                    <a:cubicBezTo>
                      <a:pt x="466441" y="153845"/>
                      <a:pt x="435251" y="162606"/>
                      <a:pt x="403711" y="165059"/>
                    </a:cubicBezTo>
                    <a:cubicBezTo>
                      <a:pt x="347290" y="169615"/>
                      <a:pt x="290518" y="172418"/>
                      <a:pt x="234097" y="172418"/>
                    </a:cubicBezTo>
                    <a:cubicBezTo>
                      <a:pt x="166461" y="172068"/>
                      <a:pt x="98475" y="169264"/>
                      <a:pt x="32241" y="153144"/>
                    </a:cubicBezTo>
                    <a:cubicBezTo>
                      <a:pt x="30138" y="152794"/>
                      <a:pt x="28036" y="152093"/>
                      <a:pt x="25933" y="151742"/>
                    </a:cubicBezTo>
                    <a:cubicBezTo>
                      <a:pt x="350" y="144383"/>
                      <a:pt x="350" y="144383"/>
                      <a:pt x="350" y="118100"/>
                    </a:cubicBezTo>
                    <a:cubicBezTo>
                      <a:pt x="0" y="78149"/>
                      <a:pt x="0" y="37848"/>
                      <a:pt x="0" y="0"/>
                    </a:cubicBezTo>
                    <a:close/>
                  </a:path>
                </a:pathLst>
              </a:custGeom>
              <a:grpFill/>
              <a:ln w="350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04991CA-50F5-4765-BE75-628F194A76CE}"/>
                  </a:ext>
                </a:extLst>
              </p:cNvPr>
              <p:cNvSpPr/>
              <p:nvPr/>
            </p:nvSpPr>
            <p:spPr>
              <a:xfrm>
                <a:off x="7412376" y="3083123"/>
                <a:ext cx="508144" cy="171718"/>
              </a:xfrm>
              <a:custGeom>
                <a:avLst/>
                <a:gdLst>
                  <a:gd name="connsiteX0" fmla="*/ 0 w 508143"/>
                  <a:gd name="connsiteY0" fmla="*/ 0 h 171717"/>
                  <a:gd name="connsiteX1" fmla="*/ 510246 w 508143"/>
                  <a:gd name="connsiteY1" fmla="*/ 0 h 171717"/>
                  <a:gd name="connsiteX2" fmla="*/ 510246 w 508143"/>
                  <a:gd name="connsiteY2" fmla="*/ 10864 h 171717"/>
                  <a:gd name="connsiteX3" fmla="*/ 510597 w 508143"/>
                  <a:gd name="connsiteY3" fmla="*/ 126160 h 171717"/>
                  <a:gd name="connsiteX4" fmla="*/ 494827 w 508143"/>
                  <a:gd name="connsiteY4" fmla="*/ 147887 h 171717"/>
                  <a:gd name="connsiteX5" fmla="*/ 407216 w 508143"/>
                  <a:gd name="connsiteY5" fmla="*/ 164709 h 171717"/>
                  <a:gd name="connsiteX6" fmla="*/ 240054 w 508143"/>
                  <a:gd name="connsiteY6" fmla="*/ 172418 h 171717"/>
                  <a:gd name="connsiteX7" fmla="*/ 31891 w 508143"/>
                  <a:gd name="connsiteY7" fmla="*/ 152794 h 171717"/>
                  <a:gd name="connsiteX8" fmla="*/ 351 w 508143"/>
                  <a:gd name="connsiteY8" fmla="*/ 113544 h 171717"/>
                  <a:gd name="connsiteX9" fmla="*/ 351 w 508143"/>
                  <a:gd name="connsiteY9" fmla="*/ 9812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70316" y="35044"/>
                      <a:pt x="339580" y="34694"/>
                      <a:pt x="510246" y="0"/>
                    </a:cubicBezTo>
                    <a:cubicBezTo>
                      <a:pt x="510246" y="2103"/>
                      <a:pt x="510246" y="6308"/>
                      <a:pt x="510246" y="10864"/>
                    </a:cubicBezTo>
                    <a:cubicBezTo>
                      <a:pt x="510246" y="49413"/>
                      <a:pt x="509546" y="87611"/>
                      <a:pt x="510597" y="126160"/>
                    </a:cubicBezTo>
                    <a:cubicBezTo>
                      <a:pt x="510947" y="139126"/>
                      <a:pt x="506041" y="145434"/>
                      <a:pt x="494827" y="147887"/>
                    </a:cubicBezTo>
                    <a:cubicBezTo>
                      <a:pt x="465740" y="153845"/>
                      <a:pt x="436653" y="162256"/>
                      <a:pt x="407216" y="164709"/>
                    </a:cubicBezTo>
                    <a:cubicBezTo>
                      <a:pt x="351495" y="169264"/>
                      <a:pt x="295775" y="172769"/>
                      <a:pt x="240054" y="172418"/>
                    </a:cubicBezTo>
                    <a:cubicBezTo>
                      <a:pt x="170316" y="172068"/>
                      <a:pt x="100227" y="169615"/>
                      <a:pt x="31891" y="152794"/>
                    </a:cubicBezTo>
                    <a:cubicBezTo>
                      <a:pt x="351" y="145084"/>
                      <a:pt x="351" y="145084"/>
                      <a:pt x="351" y="113544"/>
                    </a:cubicBezTo>
                    <a:cubicBezTo>
                      <a:pt x="351" y="78850"/>
                      <a:pt x="351" y="44506"/>
                      <a:pt x="351" y="9812"/>
                    </a:cubicBezTo>
                    <a:cubicBezTo>
                      <a:pt x="0" y="5607"/>
                      <a:pt x="0" y="1402"/>
                      <a:pt x="0" y="0"/>
                    </a:cubicBezTo>
                    <a:close/>
                  </a:path>
                </a:pathLst>
              </a:custGeom>
              <a:grpFill/>
              <a:ln w="350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CC81BEC-0315-4A90-8D26-9A8A79A6FC0C}"/>
                  </a:ext>
                </a:extLst>
              </p:cNvPr>
              <p:cNvSpPr/>
              <p:nvPr/>
            </p:nvSpPr>
            <p:spPr>
              <a:xfrm>
                <a:off x="7412376" y="3028298"/>
                <a:ext cx="508144" cy="63080"/>
              </a:xfrm>
              <a:custGeom>
                <a:avLst/>
                <a:gdLst>
                  <a:gd name="connsiteX0" fmla="*/ 510246 w 508143"/>
                  <a:gd name="connsiteY0" fmla="*/ 35551 h 63079"/>
                  <a:gd name="connsiteX1" fmla="*/ 448919 w 508143"/>
                  <a:gd name="connsiteY1" fmla="*/ 50970 h 63079"/>
                  <a:gd name="connsiteX2" fmla="*/ 193796 w 508143"/>
                  <a:gd name="connsiteY2" fmla="*/ 62885 h 63079"/>
                  <a:gd name="connsiteX3" fmla="*/ 36446 w 508143"/>
                  <a:gd name="connsiteY3" fmla="*/ 45713 h 63079"/>
                  <a:gd name="connsiteX4" fmla="*/ 351 w 508143"/>
                  <a:gd name="connsiteY4" fmla="*/ 34149 h 63079"/>
                  <a:gd name="connsiteX5" fmla="*/ 0 w 508143"/>
                  <a:gd name="connsiteY5" fmla="*/ 29593 h 63079"/>
                  <a:gd name="connsiteX6" fmla="*/ 30138 w 508143"/>
                  <a:gd name="connsiteY6" fmla="*/ 19080 h 63079"/>
                  <a:gd name="connsiteX7" fmla="*/ 184684 w 508143"/>
                  <a:gd name="connsiteY7" fmla="*/ 1207 h 63079"/>
                  <a:gd name="connsiteX8" fmla="*/ 376377 w 508143"/>
                  <a:gd name="connsiteY8" fmla="*/ 4361 h 63079"/>
                  <a:gd name="connsiteX9" fmla="*/ 494476 w 508143"/>
                  <a:gd name="connsiteY9" fmla="*/ 23636 h 63079"/>
                  <a:gd name="connsiteX10" fmla="*/ 509195 w 508143"/>
                  <a:gd name="connsiteY10" fmla="*/ 29944 h 63079"/>
                  <a:gd name="connsiteX11" fmla="*/ 510246 w 508143"/>
                  <a:gd name="connsiteY11" fmla="*/ 3555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63079">
                    <a:moveTo>
                      <a:pt x="510246" y="35551"/>
                    </a:moveTo>
                    <a:cubicBezTo>
                      <a:pt x="489921" y="40807"/>
                      <a:pt x="469595" y="47816"/>
                      <a:pt x="448919" y="50970"/>
                    </a:cubicBezTo>
                    <a:cubicBezTo>
                      <a:pt x="364462" y="64637"/>
                      <a:pt x="279304" y="67091"/>
                      <a:pt x="193796" y="62885"/>
                    </a:cubicBezTo>
                    <a:cubicBezTo>
                      <a:pt x="141229" y="60432"/>
                      <a:pt x="89013" y="52372"/>
                      <a:pt x="36446" y="45713"/>
                    </a:cubicBezTo>
                    <a:cubicBezTo>
                      <a:pt x="24181" y="44312"/>
                      <a:pt x="12266" y="38004"/>
                      <a:pt x="351" y="34149"/>
                    </a:cubicBezTo>
                    <a:cubicBezTo>
                      <a:pt x="351" y="32747"/>
                      <a:pt x="0" y="30995"/>
                      <a:pt x="0" y="29593"/>
                    </a:cubicBezTo>
                    <a:cubicBezTo>
                      <a:pt x="10163" y="26089"/>
                      <a:pt x="19975" y="20131"/>
                      <a:pt x="30138" y="19080"/>
                    </a:cubicBezTo>
                    <a:cubicBezTo>
                      <a:pt x="81654" y="12071"/>
                      <a:pt x="133169" y="3310"/>
                      <a:pt x="184684" y="1207"/>
                    </a:cubicBezTo>
                    <a:cubicBezTo>
                      <a:pt x="248465" y="-1246"/>
                      <a:pt x="312596" y="156"/>
                      <a:pt x="376377" y="4361"/>
                    </a:cubicBezTo>
                    <a:cubicBezTo>
                      <a:pt x="415977" y="6814"/>
                      <a:pt x="455227" y="16627"/>
                      <a:pt x="494476" y="23636"/>
                    </a:cubicBezTo>
                    <a:cubicBezTo>
                      <a:pt x="499733" y="24687"/>
                      <a:pt x="504289" y="27841"/>
                      <a:pt x="509195" y="29944"/>
                    </a:cubicBezTo>
                    <a:cubicBezTo>
                      <a:pt x="509896" y="31696"/>
                      <a:pt x="510246" y="33448"/>
                      <a:pt x="510246" y="35551"/>
                    </a:cubicBezTo>
                    <a:close/>
                  </a:path>
                </a:pathLst>
              </a:custGeom>
              <a:grpFill/>
              <a:ln w="350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07B73E0-05E3-46E6-83D4-7375F3E32A00}"/>
                  </a:ext>
                </a:extLst>
              </p:cNvPr>
              <p:cNvSpPr/>
              <p:nvPr/>
            </p:nvSpPr>
            <p:spPr>
              <a:xfrm>
                <a:off x="7412727" y="3456049"/>
                <a:ext cx="508144" cy="42053"/>
              </a:xfrm>
              <a:custGeom>
                <a:avLst/>
                <a:gdLst>
                  <a:gd name="connsiteX0" fmla="*/ 701 w 508143"/>
                  <a:gd name="connsiteY0" fmla="*/ 10811 h 42053"/>
                  <a:gd name="connsiteX1" fmla="*/ 39950 w 508143"/>
                  <a:gd name="connsiteY1" fmla="*/ 298 h 42053"/>
                  <a:gd name="connsiteX2" fmla="*/ 206411 w 508143"/>
                  <a:gd name="connsiteY2" fmla="*/ 16068 h 42053"/>
                  <a:gd name="connsiteX3" fmla="*/ 399156 w 508143"/>
                  <a:gd name="connsiteY3" fmla="*/ 10811 h 42053"/>
                  <a:gd name="connsiteX4" fmla="*/ 466090 w 508143"/>
                  <a:gd name="connsiteY4" fmla="*/ 998 h 42053"/>
                  <a:gd name="connsiteX5" fmla="*/ 508494 w 508143"/>
                  <a:gd name="connsiteY5" fmla="*/ 11512 h 42053"/>
                  <a:gd name="connsiteX6" fmla="*/ 509195 w 508143"/>
                  <a:gd name="connsiteY6" fmla="*/ 16418 h 42053"/>
                  <a:gd name="connsiteX7" fmla="*/ 454526 w 508143"/>
                  <a:gd name="connsiteY7" fmla="*/ 30786 h 42053"/>
                  <a:gd name="connsiteX8" fmla="*/ 303134 w 508143"/>
                  <a:gd name="connsiteY8" fmla="*/ 44103 h 42053"/>
                  <a:gd name="connsiteX9" fmla="*/ 110390 w 508143"/>
                  <a:gd name="connsiteY9" fmla="*/ 38496 h 42053"/>
                  <a:gd name="connsiteX10" fmla="*/ 23480 w 508143"/>
                  <a:gd name="connsiteY10" fmla="*/ 23777 h 42053"/>
                  <a:gd name="connsiteX11" fmla="*/ 0 w 508143"/>
                  <a:gd name="connsiteY11" fmla="*/ 14666 h 42053"/>
                  <a:gd name="connsiteX12" fmla="*/ 701 w 508143"/>
                  <a:gd name="connsiteY12" fmla="*/ 10811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143" h="42053">
                    <a:moveTo>
                      <a:pt x="701" y="10811"/>
                    </a:moveTo>
                    <a:cubicBezTo>
                      <a:pt x="12966" y="4853"/>
                      <a:pt x="24531" y="-1455"/>
                      <a:pt x="39950" y="298"/>
                    </a:cubicBezTo>
                    <a:cubicBezTo>
                      <a:pt x="95321" y="6255"/>
                      <a:pt x="150691" y="14666"/>
                      <a:pt x="206411" y="16068"/>
                    </a:cubicBezTo>
                    <a:cubicBezTo>
                      <a:pt x="270543" y="17820"/>
                      <a:pt x="335024" y="13614"/>
                      <a:pt x="399156" y="10811"/>
                    </a:cubicBezTo>
                    <a:cubicBezTo>
                      <a:pt x="421584" y="9759"/>
                      <a:pt x="444013" y="5204"/>
                      <a:pt x="466090" y="998"/>
                    </a:cubicBezTo>
                    <a:cubicBezTo>
                      <a:pt x="482561" y="-2156"/>
                      <a:pt x="495528" y="3452"/>
                      <a:pt x="508494" y="11512"/>
                    </a:cubicBezTo>
                    <a:cubicBezTo>
                      <a:pt x="508845" y="13264"/>
                      <a:pt x="508845" y="14666"/>
                      <a:pt x="509195" y="16418"/>
                    </a:cubicBezTo>
                    <a:cubicBezTo>
                      <a:pt x="490972" y="21324"/>
                      <a:pt x="473099" y="28683"/>
                      <a:pt x="454526" y="30786"/>
                    </a:cubicBezTo>
                    <a:cubicBezTo>
                      <a:pt x="404062" y="36744"/>
                      <a:pt x="353598" y="43052"/>
                      <a:pt x="303134" y="44103"/>
                    </a:cubicBezTo>
                    <a:cubicBezTo>
                      <a:pt x="239003" y="45154"/>
                      <a:pt x="174521" y="42351"/>
                      <a:pt x="110390" y="38496"/>
                    </a:cubicBezTo>
                    <a:cubicBezTo>
                      <a:pt x="81303" y="36744"/>
                      <a:pt x="52567" y="29384"/>
                      <a:pt x="23480" y="23777"/>
                    </a:cubicBezTo>
                    <a:cubicBezTo>
                      <a:pt x="15419" y="22375"/>
                      <a:pt x="8060" y="17820"/>
                      <a:pt x="0" y="14666"/>
                    </a:cubicBezTo>
                    <a:cubicBezTo>
                      <a:pt x="701" y="13264"/>
                      <a:pt x="701" y="11862"/>
                      <a:pt x="701" y="10811"/>
                    </a:cubicBezTo>
                    <a:close/>
                  </a:path>
                </a:pathLst>
              </a:custGeom>
              <a:grpFill/>
              <a:ln w="350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A4358E1-567B-4133-A0BA-190819654BEE}"/>
                  </a:ext>
                </a:extLst>
              </p:cNvPr>
              <p:cNvSpPr/>
              <p:nvPr/>
            </p:nvSpPr>
            <p:spPr>
              <a:xfrm>
                <a:off x="7412376" y="3251947"/>
                <a:ext cx="508144" cy="42053"/>
              </a:xfrm>
              <a:custGeom>
                <a:avLst/>
                <a:gdLst>
                  <a:gd name="connsiteX0" fmla="*/ 0 w 508143"/>
                  <a:gd name="connsiteY0" fmla="*/ 10254 h 42053"/>
                  <a:gd name="connsiteX1" fmla="*/ 36096 w 508143"/>
                  <a:gd name="connsiteY1" fmla="*/ 441 h 42053"/>
                  <a:gd name="connsiteX2" fmla="*/ 180829 w 508143"/>
                  <a:gd name="connsiteY2" fmla="*/ 16912 h 42053"/>
                  <a:gd name="connsiteX3" fmla="*/ 353248 w 508143"/>
                  <a:gd name="connsiteY3" fmla="*/ 15861 h 42053"/>
                  <a:gd name="connsiteX4" fmla="*/ 479758 w 508143"/>
                  <a:gd name="connsiteY4" fmla="*/ 441 h 42053"/>
                  <a:gd name="connsiteX5" fmla="*/ 510597 w 508143"/>
                  <a:gd name="connsiteY5" fmla="*/ 5698 h 42053"/>
                  <a:gd name="connsiteX6" fmla="*/ 510947 w 508143"/>
                  <a:gd name="connsiteY6" fmla="*/ 12707 h 42053"/>
                  <a:gd name="connsiteX7" fmla="*/ 461885 w 508143"/>
                  <a:gd name="connsiteY7" fmla="*/ 26725 h 42053"/>
                  <a:gd name="connsiteX8" fmla="*/ 319605 w 508143"/>
                  <a:gd name="connsiteY8" fmla="*/ 40742 h 42053"/>
                  <a:gd name="connsiteX9" fmla="*/ 103732 w 508143"/>
                  <a:gd name="connsiteY9" fmla="*/ 34434 h 42053"/>
                  <a:gd name="connsiteX10" fmla="*/ 18574 w 508143"/>
                  <a:gd name="connsiteY10" fmla="*/ 18664 h 42053"/>
                  <a:gd name="connsiteX11" fmla="*/ 0 w 508143"/>
                  <a:gd name="connsiteY11" fmla="*/ 10254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42053">
                    <a:moveTo>
                      <a:pt x="0" y="10254"/>
                    </a:moveTo>
                    <a:cubicBezTo>
                      <a:pt x="12266" y="2194"/>
                      <a:pt x="22078" y="-1311"/>
                      <a:pt x="36096" y="441"/>
                    </a:cubicBezTo>
                    <a:cubicBezTo>
                      <a:pt x="84107" y="7100"/>
                      <a:pt x="132468" y="14810"/>
                      <a:pt x="180829" y="16912"/>
                    </a:cubicBezTo>
                    <a:cubicBezTo>
                      <a:pt x="238302" y="19365"/>
                      <a:pt x="296125" y="18664"/>
                      <a:pt x="353248" y="15861"/>
                    </a:cubicBezTo>
                    <a:cubicBezTo>
                      <a:pt x="395651" y="13758"/>
                      <a:pt x="437705" y="4997"/>
                      <a:pt x="479758" y="441"/>
                    </a:cubicBezTo>
                    <a:cubicBezTo>
                      <a:pt x="489921" y="-610"/>
                      <a:pt x="500434" y="3946"/>
                      <a:pt x="510597" y="5698"/>
                    </a:cubicBezTo>
                    <a:cubicBezTo>
                      <a:pt x="510597" y="8151"/>
                      <a:pt x="510947" y="10254"/>
                      <a:pt x="510947" y="12707"/>
                    </a:cubicBezTo>
                    <a:cubicBezTo>
                      <a:pt x="494476" y="17613"/>
                      <a:pt x="478706" y="24622"/>
                      <a:pt x="461885" y="26725"/>
                    </a:cubicBezTo>
                    <a:cubicBezTo>
                      <a:pt x="414575" y="32682"/>
                      <a:pt x="367265" y="37939"/>
                      <a:pt x="319605" y="40742"/>
                    </a:cubicBezTo>
                    <a:cubicBezTo>
                      <a:pt x="247414" y="44948"/>
                      <a:pt x="175573" y="42845"/>
                      <a:pt x="103732" y="34434"/>
                    </a:cubicBezTo>
                    <a:cubicBezTo>
                      <a:pt x="74995" y="30930"/>
                      <a:pt x="46609" y="24272"/>
                      <a:pt x="18574" y="18664"/>
                    </a:cubicBezTo>
                    <a:cubicBezTo>
                      <a:pt x="12616" y="17613"/>
                      <a:pt x="7009" y="13758"/>
                      <a:pt x="0" y="10254"/>
                    </a:cubicBezTo>
                    <a:close/>
                  </a:path>
                </a:pathLst>
              </a:custGeom>
              <a:grpFill/>
              <a:ln w="3502"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4E5EC27D-5DFB-420D-9098-4475589B7ABA}"/>
                </a:ext>
              </a:extLst>
            </p:cNvPr>
            <p:cNvGrpSpPr/>
            <p:nvPr/>
          </p:nvGrpSpPr>
          <p:grpSpPr>
            <a:xfrm>
              <a:off x="4335829" y="3026004"/>
              <a:ext cx="512349" cy="637455"/>
              <a:chOff x="4335829" y="3026004"/>
              <a:chExt cx="512349" cy="637455"/>
            </a:xfrm>
            <a:solidFill>
              <a:schemeClr val="accent5"/>
            </a:solidFill>
          </p:grpSpPr>
          <p:sp>
            <p:nvSpPr>
              <p:cNvPr id="16" name="Freeform: Shape 15">
                <a:extLst>
                  <a:ext uri="{FF2B5EF4-FFF2-40B4-BE49-F238E27FC236}">
                    <a16:creationId xmlns:a16="http://schemas.microsoft.com/office/drawing/2014/main" id="{8C4C1A28-79B4-4273-BFCF-A322C776591C}"/>
                  </a:ext>
                </a:extLst>
              </p:cNvPr>
              <p:cNvSpPr/>
              <p:nvPr/>
            </p:nvSpPr>
            <p:spPr>
              <a:xfrm>
                <a:off x="4337581" y="3491741"/>
                <a:ext cx="508144" cy="171718"/>
              </a:xfrm>
              <a:custGeom>
                <a:avLst/>
                <a:gdLst>
                  <a:gd name="connsiteX0" fmla="*/ 350 w 508143"/>
                  <a:gd name="connsiteY0" fmla="*/ 0 h 171717"/>
                  <a:gd name="connsiteX1" fmla="*/ 510246 w 508143"/>
                  <a:gd name="connsiteY1" fmla="*/ 0 h 171717"/>
                  <a:gd name="connsiteX2" fmla="*/ 509896 w 508143"/>
                  <a:gd name="connsiteY2" fmla="*/ 135271 h 171717"/>
                  <a:gd name="connsiteX3" fmla="*/ 498331 w 508143"/>
                  <a:gd name="connsiteY3" fmla="*/ 146135 h 171717"/>
                  <a:gd name="connsiteX4" fmla="*/ 413524 w 508143"/>
                  <a:gd name="connsiteY4" fmla="*/ 163657 h 171717"/>
                  <a:gd name="connsiteX5" fmla="*/ 191342 w 508143"/>
                  <a:gd name="connsiteY5" fmla="*/ 171017 h 171717"/>
                  <a:gd name="connsiteX6" fmla="*/ 26634 w 508143"/>
                  <a:gd name="connsiteY6" fmla="*/ 151392 h 171717"/>
                  <a:gd name="connsiteX7" fmla="*/ 0 w 508143"/>
                  <a:gd name="connsiteY7" fmla="*/ 116347 h 171717"/>
                  <a:gd name="connsiteX8" fmla="*/ 350 w 508143"/>
                  <a:gd name="connsiteY8"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143" h="171717">
                    <a:moveTo>
                      <a:pt x="350" y="0"/>
                    </a:moveTo>
                    <a:cubicBezTo>
                      <a:pt x="170666" y="34344"/>
                      <a:pt x="339931" y="34344"/>
                      <a:pt x="510246" y="0"/>
                    </a:cubicBezTo>
                    <a:cubicBezTo>
                      <a:pt x="510246" y="43455"/>
                      <a:pt x="510597" y="89363"/>
                      <a:pt x="509896" y="135271"/>
                    </a:cubicBezTo>
                    <a:cubicBezTo>
                      <a:pt x="509896" y="139126"/>
                      <a:pt x="502887" y="145084"/>
                      <a:pt x="498331" y="146135"/>
                    </a:cubicBezTo>
                    <a:cubicBezTo>
                      <a:pt x="470296" y="152794"/>
                      <a:pt x="441910" y="159802"/>
                      <a:pt x="413524" y="163657"/>
                    </a:cubicBezTo>
                    <a:cubicBezTo>
                      <a:pt x="339931" y="173470"/>
                      <a:pt x="265637" y="173470"/>
                      <a:pt x="191342" y="171017"/>
                    </a:cubicBezTo>
                    <a:cubicBezTo>
                      <a:pt x="135972" y="169264"/>
                      <a:pt x="80602" y="165760"/>
                      <a:pt x="26634" y="151392"/>
                    </a:cubicBezTo>
                    <a:cubicBezTo>
                      <a:pt x="0" y="144032"/>
                      <a:pt x="0" y="143682"/>
                      <a:pt x="0" y="116347"/>
                    </a:cubicBezTo>
                    <a:cubicBezTo>
                      <a:pt x="350" y="76747"/>
                      <a:pt x="350" y="37147"/>
                      <a:pt x="350" y="0"/>
                    </a:cubicBezTo>
                    <a:close/>
                  </a:path>
                </a:pathLst>
              </a:custGeom>
              <a:grpFill/>
              <a:ln w="350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CA0F0E7-6AF1-460C-A21C-2C7C4E5E3B4A}"/>
                  </a:ext>
                </a:extLst>
              </p:cNvPr>
              <p:cNvSpPr/>
              <p:nvPr/>
            </p:nvSpPr>
            <p:spPr>
              <a:xfrm>
                <a:off x="4337581" y="3284979"/>
                <a:ext cx="508144" cy="171718"/>
              </a:xfrm>
              <a:custGeom>
                <a:avLst/>
                <a:gdLst>
                  <a:gd name="connsiteX0" fmla="*/ 0 w 508143"/>
                  <a:gd name="connsiteY0" fmla="*/ 0 h 171717"/>
                  <a:gd name="connsiteX1" fmla="*/ 510246 w 508143"/>
                  <a:gd name="connsiteY1" fmla="*/ 0 h 171717"/>
                  <a:gd name="connsiteX2" fmla="*/ 510246 w 508143"/>
                  <a:gd name="connsiteY2" fmla="*/ 57473 h 171717"/>
                  <a:gd name="connsiteX3" fmla="*/ 510597 w 508143"/>
                  <a:gd name="connsiteY3" fmla="*/ 126510 h 171717"/>
                  <a:gd name="connsiteX4" fmla="*/ 494476 w 508143"/>
                  <a:gd name="connsiteY4" fmla="*/ 148238 h 171717"/>
                  <a:gd name="connsiteX5" fmla="*/ 403011 w 508143"/>
                  <a:gd name="connsiteY5" fmla="*/ 165410 h 171717"/>
                  <a:gd name="connsiteX6" fmla="*/ 234447 w 508143"/>
                  <a:gd name="connsiteY6" fmla="*/ 172418 h 171717"/>
                  <a:gd name="connsiteX7" fmla="*/ 32591 w 508143"/>
                  <a:gd name="connsiteY7" fmla="*/ 153495 h 171717"/>
                  <a:gd name="connsiteX8" fmla="*/ 0 w 508143"/>
                  <a:gd name="connsiteY8" fmla="*/ 112493 h 171717"/>
                  <a:gd name="connsiteX9" fmla="*/ 0 w 508143"/>
                  <a:gd name="connsiteY9"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0"/>
                    </a:moveTo>
                    <a:cubicBezTo>
                      <a:pt x="170666" y="34694"/>
                      <a:pt x="339580" y="35044"/>
                      <a:pt x="510246" y="0"/>
                    </a:cubicBezTo>
                    <a:cubicBezTo>
                      <a:pt x="510246" y="17873"/>
                      <a:pt x="510246" y="37498"/>
                      <a:pt x="510246" y="57473"/>
                    </a:cubicBezTo>
                    <a:cubicBezTo>
                      <a:pt x="510246" y="80602"/>
                      <a:pt x="509195" y="103731"/>
                      <a:pt x="510597" y="126510"/>
                    </a:cubicBezTo>
                    <a:cubicBezTo>
                      <a:pt x="511298" y="139477"/>
                      <a:pt x="506041" y="145785"/>
                      <a:pt x="494476" y="148238"/>
                    </a:cubicBezTo>
                    <a:cubicBezTo>
                      <a:pt x="463988" y="154546"/>
                      <a:pt x="433850" y="162956"/>
                      <a:pt x="403011" y="165410"/>
                    </a:cubicBezTo>
                    <a:cubicBezTo>
                      <a:pt x="346940" y="169965"/>
                      <a:pt x="290518" y="172769"/>
                      <a:pt x="234447" y="172418"/>
                    </a:cubicBezTo>
                    <a:cubicBezTo>
                      <a:pt x="166811" y="172068"/>
                      <a:pt x="98825" y="169264"/>
                      <a:pt x="32591" y="153495"/>
                    </a:cubicBezTo>
                    <a:cubicBezTo>
                      <a:pt x="0" y="145785"/>
                      <a:pt x="0" y="145434"/>
                      <a:pt x="0" y="112493"/>
                    </a:cubicBezTo>
                    <a:cubicBezTo>
                      <a:pt x="0" y="74294"/>
                      <a:pt x="0" y="36446"/>
                      <a:pt x="0" y="0"/>
                    </a:cubicBezTo>
                    <a:close/>
                  </a:path>
                </a:pathLst>
              </a:custGeom>
              <a:grpFill/>
              <a:ln w="350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83585B2-8C61-4936-A139-4EDF67279587}"/>
                  </a:ext>
                </a:extLst>
              </p:cNvPr>
              <p:cNvSpPr/>
              <p:nvPr/>
            </p:nvSpPr>
            <p:spPr>
              <a:xfrm>
                <a:off x="4337931" y="3083123"/>
                <a:ext cx="508144" cy="171718"/>
              </a:xfrm>
              <a:custGeom>
                <a:avLst/>
                <a:gdLst>
                  <a:gd name="connsiteX0" fmla="*/ 0 w 508143"/>
                  <a:gd name="connsiteY0" fmla="*/ 350 h 171717"/>
                  <a:gd name="connsiteX1" fmla="*/ 510246 w 508143"/>
                  <a:gd name="connsiteY1" fmla="*/ 0 h 171717"/>
                  <a:gd name="connsiteX2" fmla="*/ 509546 w 508143"/>
                  <a:gd name="connsiteY2" fmla="*/ 134921 h 171717"/>
                  <a:gd name="connsiteX3" fmla="*/ 497630 w 508143"/>
                  <a:gd name="connsiteY3" fmla="*/ 147186 h 171717"/>
                  <a:gd name="connsiteX4" fmla="*/ 426841 w 508143"/>
                  <a:gd name="connsiteY4" fmla="*/ 162956 h 171717"/>
                  <a:gd name="connsiteX5" fmla="*/ 239353 w 508143"/>
                  <a:gd name="connsiteY5" fmla="*/ 173119 h 171717"/>
                  <a:gd name="connsiteX6" fmla="*/ 31190 w 508143"/>
                  <a:gd name="connsiteY6" fmla="*/ 153494 h 171717"/>
                  <a:gd name="connsiteX7" fmla="*/ 29788 w 508143"/>
                  <a:gd name="connsiteY7" fmla="*/ 153144 h 171717"/>
                  <a:gd name="connsiteX8" fmla="*/ 0 w 508143"/>
                  <a:gd name="connsiteY8" fmla="*/ 114946 h 171717"/>
                  <a:gd name="connsiteX9" fmla="*/ 0 w 508143"/>
                  <a:gd name="connsiteY9" fmla="*/ 35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350"/>
                    </a:moveTo>
                    <a:cubicBezTo>
                      <a:pt x="171017" y="34344"/>
                      <a:pt x="340281" y="35044"/>
                      <a:pt x="510246" y="0"/>
                    </a:cubicBezTo>
                    <a:cubicBezTo>
                      <a:pt x="510246" y="43455"/>
                      <a:pt x="510597" y="89013"/>
                      <a:pt x="509546" y="134921"/>
                    </a:cubicBezTo>
                    <a:cubicBezTo>
                      <a:pt x="509546" y="139126"/>
                      <a:pt x="502537" y="145785"/>
                      <a:pt x="497630" y="147186"/>
                    </a:cubicBezTo>
                    <a:cubicBezTo>
                      <a:pt x="474151" y="153494"/>
                      <a:pt x="450671" y="160854"/>
                      <a:pt x="426841" y="162956"/>
                    </a:cubicBezTo>
                    <a:cubicBezTo>
                      <a:pt x="364462" y="167863"/>
                      <a:pt x="301732" y="172769"/>
                      <a:pt x="239353" y="173119"/>
                    </a:cubicBezTo>
                    <a:cubicBezTo>
                      <a:pt x="169615" y="173119"/>
                      <a:pt x="99526" y="169965"/>
                      <a:pt x="31190" y="153494"/>
                    </a:cubicBezTo>
                    <a:cubicBezTo>
                      <a:pt x="30839" y="153494"/>
                      <a:pt x="30489" y="153494"/>
                      <a:pt x="29788" y="153144"/>
                    </a:cubicBezTo>
                    <a:cubicBezTo>
                      <a:pt x="0" y="145434"/>
                      <a:pt x="0" y="145434"/>
                      <a:pt x="0" y="114946"/>
                    </a:cubicBezTo>
                    <a:cubicBezTo>
                      <a:pt x="0" y="75345"/>
                      <a:pt x="0" y="36446"/>
                      <a:pt x="0" y="350"/>
                    </a:cubicBezTo>
                    <a:close/>
                  </a:path>
                </a:pathLst>
              </a:custGeom>
              <a:grpFill/>
              <a:ln w="350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DF485D7-2109-438F-8D63-9E49A763A055}"/>
                  </a:ext>
                </a:extLst>
              </p:cNvPr>
              <p:cNvSpPr/>
              <p:nvPr/>
            </p:nvSpPr>
            <p:spPr>
              <a:xfrm>
                <a:off x="4336530" y="3026004"/>
                <a:ext cx="511648" cy="63080"/>
              </a:xfrm>
              <a:custGeom>
                <a:avLst/>
                <a:gdLst>
                  <a:gd name="connsiteX0" fmla="*/ 0 w 511648"/>
                  <a:gd name="connsiteY0" fmla="*/ 34691 h 63079"/>
                  <a:gd name="connsiteX1" fmla="*/ 70439 w 511648"/>
                  <a:gd name="connsiteY1" fmla="*/ 12963 h 63079"/>
                  <a:gd name="connsiteX2" fmla="*/ 304886 w 511648"/>
                  <a:gd name="connsiteY2" fmla="*/ 1399 h 63079"/>
                  <a:gd name="connsiteX3" fmla="*/ 472398 w 511648"/>
                  <a:gd name="connsiteY3" fmla="*/ 18220 h 63079"/>
                  <a:gd name="connsiteX4" fmla="*/ 511999 w 511648"/>
                  <a:gd name="connsiteY4" fmla="*/ 30135 h 63079"/>
                  <a:gd name="connsiteX5" fmla="*/ 512349 w 511648"/>
                  <a:gd name="connsiteY5" fmla="*/ 35742 h 63079"/>
                  <a:gd name="connsiteX6" fmla="*/ 474852 w 511648"/>
                  <a:gd name="connsiteY6" fmla="*/ 47657 h 63079"/>
                  <a:gd name="connsiteX7" fmla="*/ 335375 w 511648"/>
                  <a:gd name="connsiteY7" fmla="*/ 63427 h 63079"/>
                  <a:gd name="connsiteX8" fmla="*/ 203608 w 511648"/>
                  <a:gd name="connsiteY8" fmla="*/ 64829 h 63079"/>
                  <a:gd name="connsiteX9" fmla="*/ 30138 w 511648"/>
                  <a:gd name="connsiteY9" fmla="*/ 45204 h 63079"/>
                  <a:gd name="connsiteX10" fmla="*/ 0 w 511648"/>
                  <a:gd name="connsiteY10" fmla="*/ 3469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63079">
                    <a:moveTo>
                      <a:pt x="0" y="34691"/>
                    </a:moveTo>
                    <a:cubicBezTo>
                      <a:pt x="24181" y="19972"/>
                      <a:pt x="47660" y="16818"/>
                      <a:pt x="70439" y="12963"/>
                    </a:cubicBezTo>
                    <a:cubicBezTo>
                      <a:pt x="148238" y="698"/>
                      <a:pt x="226737" y="-2106"/>
                      <a:pt x="304886" y="1399"/>
                    </a:cubicBezTo>
                    <a:cubicBezTo>
                      <a:pt x="360957" y="3852"/>
                      <a:pt x="416678" y="11562"/>
                      <a:pt x="472398" y="18220"/>
                    </a:cubicBezTo>
                    <a:cubicBezTo>
                      <a:pt x="486066" y="19972"/>
                      <a:pt x="499032" y="26280"/>
                      <a:pt x="511999" y="30135"/>
                    </a:cubicBezTo>
                    <a:cubicBezTo>
                      <a:pt x="511999" y="31887"/>
                      <a:pt x="511999" y="33990"/>
                      <a:pt x="512349" y="35742"/>
                    </a:cubicBezTo>
                    <a:cubicBezTo>
                      <a:pt x="500084" y="39948"/>
                      <a:pt x="487818" y="45905"/>
                      <a:pt x="474852" y="47657"/>
                    </a:cubicBezTo>
                    <a:cubicBezTo>
                      <a:pt x="428593" y="53965"/>
                      <a:pt x="381984" y="60273"/>
                      <a:pt x="335375" y="63427"/>
                    </a:cubicBezTo>
                    <a:cubicBezTo>
                      <a:pt x="291569" y="66231"/>
                      <a:pt x="247413" y="66231"/>
                      <a:pt x="203608" y="64829"/>
                    </a:cubicBezTo>
                    <a:cubicBezTo>
                      <a:pt x="145434" y="63077"/>
                      <a:pt x="86910" y="59923"/>
                      <a:pt x="30138" y="45204"/>
                    </a:cubicBezTo>
                    <a:cubicBezTo>
                      <a:pt x="21377" y="43452"/>
                      <a:pt x="12616" y="39247"/>
                      <a:pt x="0" y="34691"/>
                    </a:cubicBezTo>
                    <a:close/>
                  </a:path>
                </a:pathLst>
              </a:custGeom>
              <a:grpFill/>
              <a:ln w="350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1CAD379-FCA1-42F9-81A3-77CD7D68DFFE}"/>
                  </a:ext>
                </a:extLst>
              </p:cNvPr>
              <p:cNvSpPr/>
              <p:nvPr/>
            </p:nvSpPr>
            <p:spPr>
              <a:xfrm>
                <a:off x="4336530" y="3455466"/>
                <a:ext cx="511648" cy="42053"/>
              </a:xfrm>
              <a:custGeom>
                <a:avLst/>
                <a:gdLst>
                  <a:gd name="connsiteX0" fmla="*/ 512349 w 511648"/>
                  <a:gd name="connsiteY0" fmla="*/ 15599 h 42053"/>
                  <a:gd name="connsiteX1" fmla="*/ 469244 w 511648"/>
                  <a:gd name="connsiteY1" fmla="*/ 28566 h 42053"/>
                  <a:gd name="connsiteX2" fmla="*/ 305587 w 511648"/>
                  <a:gd name="connsiteY2" fmla="*/ 43985 h 42053"/>
                  <a:gd name="connsiteX3" fmla="*/ 114245 w 511648"/>
                  <a:gd name="connsiteY3" fmla="*/ 38378 h 42053"/>
                  <a:gd name="connsiteX4" fmla="*/ 26283 w 511648"/>
                  <a:gd name="connsiteY4" fmla="*/ 23659 h 42053"/>
                  <a:gd name="connsiteX5" fmla="*/ 0 w 511648"/>
                  <a:gd name="connsiteY5" fmla="*/ 13497 h 42053"/>
                  <a:gd name="connsiteX6" fmla="*/ 40301 w 511648"/>
                  <a:gd name="connsiteY6" fmla="*/ 530 h 42053"/>
                  <a:gd name="connsiteX7" fmla="*/ 234797 w 511648"/>
                  <a:gd name="connsiteY7" fmla="*/ 17351 h 42053"/>
                  <a:gd name="connsiteX8" fmla="*/ 441209 w 511648"/>
                  <a:gd name="connsiteY8" fmla="*/ 6137 h 42053"/>
                  <a:gd name="connsiteX9" fmla="*/ 468894 w 511648"/>
                  <a:gd name="connsiteY9" fmla="*/ 1231 h 42053"/>
                  <a:gd name="connsiteX10" fmla="*/ 511648 w 511648"/>
                  <a:gd name="connsiteY10" fmla="*/ 11394 h 42053"/>
                  <a:gd name="connsiteX11" fmla="*/ 512349 w 511648"/>
                  <a:gd name="connsiteY11" fmla="*/ 15599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648" h="42053">
                    <a:moveTo>
                      <a:pt x="512349" y="15599"/>
                    </a:moveTo>
                    <a:cubicBezTo>
                      <a:pt x="497981" y="20155"/>
                      <a:pt x="483963" y="26813"/>
                      <a:pt x="469244" y="28566"/>
                    </a:cubicBezTo>
                    <a:cubicBezTo>
                      <a:pt x="414926" y="34874"/>
                      <a:pt x="360256" y="42583"/>
                      <a:pt x="305587" y="43985"/>
                    </a:cubicBezTo>
                    <a:cubicBezTo>
                      <a:pt x="241806" y="45737"/>
                      <a:pt x="178026" y="42233"/>
                      <a:pt x="114245" y="38378"/>
                    </a:cubicBezTo>
                    <a:cubicBezTo>
                      <a:pt x="84807" y="36626"/>
                      <a:pt x="55370" y="29266"/>
                      <a:pt x="26283" y="23659"/>
                    </a:cubicBezTo>
                    <a:cubicBezTo>
                      <a:pt x="18223" y="22258"/>
                      <a:pt x="10864" y="17702"/>
                      <a:pt x="0" y="13497"/>
                    </a:cubicBezTo>
                    <a:cubicBezTo>
                      <a:pt x="14368" y="5086"/>
                      <a:pt x="25933" y="-1923"/>
                      <a:pt x="40301" y="530"/>
                    </a:cubicBezTo>
                    <a:cubicBezTo>
                      <a:pt x="104432" y="12796"/>
                      <a:pt x="169615" y="16300"/>
                      <a:pt x="234797" y="17351"/>
                    </a:cubicBezTo>
                    <a:cubicBezTo>
                      <a:pt x="303835" y="18403"/>
                      <a:pt x="372522" y="15950"/>
                      <a:pt x="441209" y="6137"/>
                    </a:cubicBezTo>
                    <a:cubicBezTo>
                      <a:pt x="450320" y="4735"/>
                      <a:pt x="459783" y="3334"/>
                      <a:pt x="468894" y="1231"/>
                    </a:cubicBezTo>
                    <a:cubicBezTo>
                      <a:pt x="485365" y="-2974"/>
                      <a:pt x="498331" y="4385"/>
                      <a:pt x="511648" y="11394"/>
                    </a:cubicBezTo>
                    <a:cubicBezTo>
                      <a:pt x="511999" y="12796"/>
                      <a:pt x="512349" y="14197"/>
                      <a:pt x="512349" y="15599"/>
                    </a:cubicBezTo>
                    <a:close/>
                  </a:path>
                </a:pathLst>
              </a:custGeom>
              <a:grpFill/>
              <a:ln w="350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3BCDA7E-DD17-4DE6-A8F6-C0717D67AD1A}"/>
                  </a:ext>
                </a:extLst>
              </p:cNvPr>
              <p:cNvSpPr/>
              <p:nvPr/>
            </p:nvSpPr>
            <p:spPr>
              <a:xfrm>
                <a:off x="4335829" y="3251897"/>
                <a:ext cx="511648" cy="38549"/>
              </a:xfrm>
              <a:custGeom>
                <a:avLst/>
                <a:gdLst>
                  <a:gd name="connsiteX0" fmla="*/ 0 w 511648"/>
                  <a:gd name="connsiteY0" fmla="*/ 10654 h 38548"/>
                  <a:gd name="connsiteX1" fmla="*/ 39951 w 511648"/>
                  <a:gd name="connsiteY1" fmla="*/ 1192 h 38548"/>
                  <a:gd name="connsiteX2" fmla="*/ 189590 w 511648"/>
                  <a:gd name="connsiteY2" fmla="*/ 16962 h 38548"/>
                  <a:gd name="connsiteX3" fmla="*/ 369718 w 511648"/>
                  <a:gd name="connsiteY3" fmla="*/ 14509 h 38548"/>
                  <a:gd name="connsiteX4" fmla="*/ 474852 w 511648"/>
                  <a:gd name="connsiteY4" fmla="*/ 842 h 38548"/>
                  <a:gd name="connsiteX5" fmla="*/ 513751 w 511648"/>
                  <a:gd name="connsiteY5" fmla="*/ 10654 h 38548"/>
                  <a:gd name="connsiteX6" fmla="*/ 482912 w 511648"/>
                  <a:gd name="connsiteY6" fmla="*/ 21868 h 38548"/>
                  <a:gd name="connsiteX7" fmla="*/ 338529 w 511648"/>
                  <a:gd name="connsiteY7" fmla="*/ 39390 h 38548"/>
                  <a:gd name="connsiteX8" fmla="*/ 132818 w 511648"/>
                  <a:gd name="connsiteY8" fmla="*/ 36937 h 38548"/>
                  <a:gd name="connsiteX9" fmla="*/ 24531 w 511648"/>
                  <a:gd name="connsiteY9" fmla="*/ 20116 h 38548"/>
                  <a:gd name="connsiteX10" fmla="*/ 0 w 511648"/>
                  <a:gd name="connsiteY10" fmla="*/ 10654 h 3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38548">
                    <a:moveTo>
                      <a:pt x="0" y="10654"/>
                    </a:moveTo>
                    <a:cubicBezTo>
                      <a:pt x="14368" y="842"/>
                      <a:pt x="25582" y="-560"/>
                      <a:pt x="39951" y="1192"/>
                    </a:cubicBezTo>
                    <a:cubicBezTo>
                      <a:pt x="89714" y="8201"/>
                      <a:pt x="139827" y="15210"/>
                      <a:pt x="189590" y="16962"/>
                    </a:cubicBezTo>
                    <a:cubicBezTo>
                      <a:pt x="249516" y="19065"/>
                      <a:pt x="309792" y="17312"/>
                      <a:pt x="369718" y="14509"/>
                    </a:cubicBezTo>
                    <a:cubicBezTo>
                      <a:pt x="404763" y="12757"/>
                      <a:pt x="440158" y="6799"/>
                      <a:pt x="474852" y="842"/>
                    </a:cubicBezTo>
                    <a:cubicBezTo>
                      <a:pt x="488869" y="-1612"/>
                      <a:pt x="499733" y="1192"/>
                      <a:pt x="513751" y="10654"/>
                    </a:cubicBezTo>
                    <a:cubicBezTo>
                      <a:pt x="501836" y="15210"/>
                      <a:pt x="492724" y="20466"/>
                      <a:pt x="482912" y="21868"/>
                    </a:cubicBezTo>
                    <a:cubicBezTo>
                      <a:pt x="434901" y="28527"/>
                      <a:pt x="386890" y="37638"/>
                      <a:pt x="338529" y="39390"/>
                    </a:cubicBezTo>
                    <a:cubicBezTo>
                      <a:pt x="270192" y="41843"/>
                      <a:pt x="201155" y="40091"/>
                      <a:pt x="132818" y="36937"/>
                    </a:cubicBezTo>
                    <a:cubicBezTo>
                      <a:pt x="96372" y="35185"/>
                      <a:pt x="60627" y="26424"/>
                      <a:pt x="24531" y="20116"/>
                    </a:cubicBezTo>
                    <a:cubicBezTo>
                      <a:pt x="16821" y="19065"/>
                      <a:pt x="9812" y="14509"/>
                      <a:pt x="0" y="10654"/>
                    </a:cubicBezTo>
                    <a:close/>
                  </a:path>
                </a:pathLst>
              </a:custGeom>
              <a:grpFill/>
              <a:ln w="3502" cap="flat">
                <a:noFill/>
                <a:prstDash val="solid"/>
                <a:miter/>
              </a:ln>
            </p:spPr>
            <p:txBody>
              <a:bodyPr rtlCol="0" anchor="ctr"/>
              <a:lstStyle/>
              <a:p>
                <a:endParaRPr lang="en-US"/>
              </a:p>
            </p:txBody>
          </p:sp>
        </p:grpSp>
      </p:grpSp>
      <p:sp>
        <p:nvSpPr>
          <p:cNvPr id="52" name="TextBox 51">
            <a:extLst>
              <a:ext uri="{FF2B5EF4-FFF2-40B4-BE49-F238E27FC236}">
                <a16:creationId xmlns:a16="http://schemas.microsoft.com/office/drawing/2014/main" id="{BE4B60D3-C6B2-44D3-A410-23294668537F}"/>
              </a:ext>
            </a:extLst>
          </p:cNvPr>
          <p:cNvSpPr txBox="1"/>
          <p:nvPr/>
        </p:nvSpPr>
        <p:spPr>
          <a:xfrm>
            <a:off x="8743953" y="3303362"/>
            <a:ext cx="2654101" cy="400110"/>
          </a:xfrm>
          <a:prstGeom prst="rect">
            <a:avLst/>
          </a:prstGeom>
          <a:noFill/>
        </p:spPr>
        <p:txBody>
          <a:bodyPr wrap="square" rtlCol="0" anchor="ctr">
            <a:spAutoFit/>
          </a:bodyPr>
          <a:lstStyle/>
          <a:p>
            <a:pPr algn="ctr"/>
            <a:r>
              <a:rPr lang="en-US" altLang="ko-KR" sz="2000" b="1" dirty="0">
                <a:cs typeface="Arial" pitchFamily="34" charset="0"/>
              </a:rPr>
              <a:t>Garbage Filtration</a:t>
            </a:r>
            <a:endParaRPr lang="ko-KR" altLang="en-US" sz="2000" b="1" dirty="0">
              <a:cs typeface="Arial" pitchFamily="34" charset="0"/>
            </a:endParaRPr>
          </a:p>
        </p:txBody>
      </p:sp>
      <p:sp>
        <p:nvSpPr>
          <p:cNvPr id="54" name="Oval 53">
            <a:extLst>
              <a:ext uri="{FF2B5EF4-FFF2-40B4-BE49-F238E27FC236}">
                <a16:creationId xmlns:a16="http://schemas.microsoft.com/office/drawing/2014/main" id="{985CB46D-B6FD-49BE-9B5D-0D17866B9448}"/>
              </a:ext>
            </a:extLst>
          </p:cNvPr>
          <p:cNvSpPr/>
          <p:nvPr/>
        </p:nvSpPr>
        <p:spPr>
          <a:xfrm>
            <a:off x="9787903" y="2657349"/>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ounded Rectangle 24">
            <a:extLst>
              <a:ext uri="{FF2B5EF4-FFF2-40B4-BE49-F238E27FC236}">
                <a16:creationId xmlns:a16="http://schemas.microsoft.com/office/drawing/2014/main" id="{07903ECA-C83B-43A2-9D0A-170938FDD98A}"/>
              </a:ext>
            </a:extLst>
          </p:cNvPr>
          <p:cNvSpPr/>
          <p:nvPr/>
        </p:nvSpPr>
        <p:spPr>
          <a:xfrm>
            <a:off x="9928296" y="2831330"/>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7" name="TextBox 56">
            <a:extLst>
              <a:ext uri="{FF2B5EF4-FFF2-40B4-BE49-F238E27FC236}">
                <a16:creationId xmlns:a16="http://schemas.microsoft.com/office/drawing/2014/main" id="{88EA6006-8C84-4CD7-B33E-9F9643B24A2D}"/>
              </a:ext>
            </a:extLst>
          </p:cNvPr>
          <p:cNvSpPr txBox="1"/>
          <p:nvPr/>
        </p:nvSpPr>
        <p:spPr>
          <a:xfrm>
            <a:off x="8743953" y="5344283"/>
            <a:ext cx="2654101" cy="400110"/>
          </a:xfrm>
          <a:prstGeom prst="rect">
            <a:avLst/>
          </a:prstGeom>
          <a:noFill/>
        </p:spPr>
        <p:txBody>
          <a:bodyPr wrap="square" rtlCol="0" anchor="ctr">
            <a:spAutoFit/>
          </a:bodyPr>
          <a:lstStyle/>
          <a:p>
            <a:pPr algn="ctr"/>
            <a:r>
              <a:rPr lang="en-US" altLang="ko-KR" sz="2000" b="1" dirty="0">
                <a:cs typeface="Arial" pitchFamily="34" charset="0"/>
              </a:rPr>
              <a:t>Invalid Record</a:t>
            </a:r>
            <a:endParaRPr lang="ko-KR" altLang="en-US" sz="2000" b="1" dirty="0">
              <a:cs typeface="Arial" pitchFamily="34" charset="0"/>
            </a:endParaRPr>
          </a:p>
        </p:txBody>
      </p:sp>
      <p:sp>
        <p:nvSpPr>
          <p:cNvPr id="59" name="Oval 58">
            <a:extLst>
              <a:ext uri="{FF2B5EF4-FFF2-40B4-BE49-F238E27FC236}">
                <a16:creationId xmlns:a16="http://schemas.microsoft.com/office/drawing/2014/main" id="{88BD8D44-C67B-452E-85BA-D90C04978951}"/>
              </a:ext>
            </a:extLst>
          </p:cNvPr>
          <p:cNvSpPr/>
          <p:nvPr/>
        </p:nvSpPr>
        <p:spPr>
          <a:xfrm>
            <a:off x="9787903" y="4674225"/>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TextBox 60">
            <a:extLst>
              <a:ext uri="{FF2B5EF4-FFF2-40B4-BE49-F238E27FC236}">
                <a16:creationId xmlns:a16="http://schemas.microsoft.com/office/drawing/2014/main" id="{E9B466AC-7F5C-43F9-B010-5FA6F556E030}"/>
              </a:ext>
            </a:extLst>
          </p:cNvPr>
          <p:cNvSpPr txBox="1"/>
          <p:nvPr/>
        </p:nvSpPr>
        <p:spPr>
          <a:xfrm>
            <a:off x="790361" y="3285671"/>
            <a:ext cx="2654101" cy="400110"/>
          </a:xfrm>
          <a:prstGeom prst="rect">
            <a:avLst/>
          </a:prstGeom>
          <a:noFill/>
        </p:spPr>
        <p:txBody>
          <a:bodyPr wrap="square" rtlCol="0" anchor="ctr">
            <a:spAutoFit/>
          </a:bodyPr>
          <a:lstStyle/>
          <a:p>
            <a:pPr algn="ctr"/>
            <a:r>
              <a:rPr lang="en-US" altLang="ko-KR" sz="2000" b="1" dirty="0">
                <a:cs typeface="Arial" pitchFamily="34" charset="0"/>
              </a:rPr>
              <a:t>Processing</a:t>
            </a:r>
            <a:endParaRPr lang="ko-KR" altLang="en-US" sz="1600" b="1" dirty="0">
              <a:cs typeface="Arial" pitchFamily="34" charset="0"/>
            </a:endParaRPr>
          </a:p>
        </p:txBody>
      </p:sp>
      <p:sp>
        <p:nvSpPr>
          <p:cNvPr id="63" name="Oval 62">
            <a:extLst>
              <a:ext uri="{FF2B5EF4-FFF2-40B4-BE49-F238E27FC236}">
                <a16:creationId xmlns:a16="http://schemas.microsoft.com/office/drawing/2014/main" id="{CB2B4693-2283-4EE0-BD03-188B3B8B2929}"/>
              </a:ext>
            </a:extLst>
          </p:cNvPr>
          <p:cNvSpPr/>
          <p:nvPr/>
        </p:nvSpPr>
        <p:spPr>
          <a:xfrm>
            <a:off x="1884509" y="2599980"/>
            <a:ext cx="566192" cy="5661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5"/>
              </a:solidFill>
            </a:endParaRPr>
          </a:p>
        </p:txBody>
      </p:sp>
      <p:sp>
        <p:nvSpPr>
          <p:cNvPr id="65" name="TextBox 64">
            <a:extLst>
              <a:ext uri="{FF2B5EF4-FFF2-40B4-BE49-F238E27FC236}">
                <a16:creationId xmlns:a16="http://schemas.microsoft.com/office/drawing/2014/main" id="{679A3EF3-85D9-4D2C-AB49-B25F40B969A0}"/>
              </a:ext>
            </a:extLst>
          </p:cNvPr>
          <p:cNvSpPr txBox="1"/>
          <p:nvPr/>
        </p:nvSpPr>
        <p:spPr>
          <a:xfrm>
            <a:off x="785786" y="5218810"/>
            <a:ext cx="2654101" cy="400110"/>
          </a:xfrm>
          <a:prstGeom prst="rect">
            <a:avLst/>
          </a:prstGeom>
          <a:noFill/>
        </p:spPr>
        <p:txBody>
          <a:bodyPr wrap="square" rtlCol="0" anchor="ctr">
            <a:spAutoFit/>
          </a:bodyPr>
          <a:lstStyle/>
          <a:p>
            <a:pPr algn="ctr"/>
            <a:r>
              <a:rPr lang="en-US" altLang="ko-KR" sz="2000" b="1" dirty="0">
                <a:cs typeface="Arial" pitchFamily="34" charset="0"/>
              </a:rPr>
              <a:t>Filtering</a:t>
            </a:r>
            <a:endParaRPr lang="ko-KR" altLang="en-US" sz="1600" b="1" dirty="0">
              <a:cs typeface="Arial" pitchFamily="34" charset="0"/>
            </a:endParaRPr>
          </a:p>
        </p:txBody>
      </p:sp>
      <p:sp>
        <p:nvSpPr>
          <p:cNvPr id="67" name="Oval 66">
            <a:extLst>
              <a:ext uri="{FF2B5EF4-FFF2-40B4-BE49-F238E27FC236}">
                <a16:creationId xmlns:a16="http://schemas.microsoft.com/office/drawing/2014/main" id="{699239A2-10A8-4474-A5AD-8B179085AEB1}"/>
              </a:ext>
            </a:extLst>
          </p:cNvPr>
          <p:cNvSpPr/>
          <p:nvPr/>
        </p:nvSpPr>
        <p:spPr>
          <a:xfrm>
            <a:off x="1884509" y="4572198"/>
            <a:ext cx="566192" cy="56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21">
            <a:extLst>
              <a:ext uri="{FF2B5EF4-FFF2-40B4-BE49-F238E27FC236}">
                <a16:creationId xmlns:a16="http://schemas.microsoft.com/office/drawing/2014/main" id="{0AF357DB-9AD1-452D-9F8E-2C50A7500C3F}"/>
              </a:ext>
            </a:extLst>
          </p:cNvPr>
          <p:cNvSpPr/>
          <p:nvPr/>
        </p:nvSpPr>
        <p:spPr>
          <a:xfrm rot="20700000">
            <a:off x="1998970" y="4698604"/>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Pie 2">
            <a:extLst>
              <a:ext uri="{FF2B5EF4-FFF2-40B4-BE49-F238E27FC236}">
                <a16:creationId xmlns:a16="http://schemas.microsoft.com/office/drawing/2014/main" id="{CA131C45-6B4E-4B55-915B-BDB5E74C971D}"/>
              </a:ext>
            </a:extLst>
          </p:cNvPr>
          <p:cNvSpPr/>
          <p:nvPr/>
        </p:nvSpPr>
        <p:spPr>
          <a:xfrm>
            <a:off x="9927175" y="4785567"/>
            <a:ext cx="338883" cy="333208"/>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70" name="Donut 15">
            <a:extLst>
              <a:ext uri="{FF2B5EF4-FFF2-40B4-BE49-F238E27FC236}">
                <a16:creationId xmlns:a16="http://schemas.microsoft.com/office/drawing/2014/main" id="{8F02FCBE-6E20-426C-9A4F-A547962F557B}"/>
              </a:ext>
            </a:extLst>
          </p:cNvPr>
          <p:cNvSpPr/>
          <p:nvPr/>
        </p:nvSpPr>
        <p:spPr>
          <a:xfrm>
            <a:off x="1987532" y="2690549"/>
            <a:ext cx="360149" cy="3576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316188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6D2B62-BA99-46EE-A60A-7521FB82A3F6}"/>
              </a:ext>
            </a:extLst>
          </p:cNvPr>
          <p:cNvSpPr>
            <a:spLocks noGrp="1"/>
          </p:cNvSpPr>
          <p:nvPr>
            <p:ph type="body" sz="quarter" idx="10"/>
          </p:nvPr>
        </p:nvSpPr>
        <p:spPr/>
        <p:txBody>
          <a:bodyPr/>
          <a:lstStyle/>
          <a:p>
            <a:r>
              <a:rPr lang="en-US" b="1" dirty="0"/>
              <a:t>FUNCTIONALITY</a:t>
            </a:r>
          </a:p>
        </p:txBody>
      </p:sp>
      <p:sp>
        <p:nvSpPr>
          <p:cNvPr id="4" name="TextBox 3">
            <a:extLst>
              <a:ext uri="{FF2B5EF4-FFF2-40B4-BE49-F238E27FC236}">
                <a16:creationId xmlns:a16="http://schemas.microsoft.com/office/drawing/2014/main" id="{9990E71A-15AC-41EB-9B0A-5FF0CC8BF223}"/>
              </a:ext>
            </a:extLst>
          </p:cNvPr>
          <p:cNvSpPr txBox="1"/>
          <p:nvPr/>
        </p:nvSpPr>
        <p:spPr>
          <a:xfrm>
            <a:off x="119270" y="1444487"/>
            <a:ext cx="11777456" cy="7012689"/>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Arial (Headings)"/>
              </a:rPr>
              <a:t>PROCESSING</a:t>
            </a:r>
            <a:r>
              <a:rPr lang="en-US" sz="2800" b="1" dirty="0"/>
              <a:t>:</a:t>
            </a:r>
          </a:p>
          <a:p>
            <a:r>
              <a:rPr lang="en-US" sz="1800" dirty="0">
                <a:effectLst/>
                <a:latin typeface="Hobo Std"/>
                <a:ea typeface="Calibri" panose="020F0502020204030204" pitchFamily="34" charset="0"/>
                <a:cs typeface="Adobe Naskh Medium"/>
              </a:rPr>
              <a:t>Out of many functionalities, one is that we have done processing on our useful/valid record in such a way that the user enters his/her desired names of different books and we give different suggestions and recommendations to the user and then load the record of that entered book in a dynamic array</a:t>
            </a:r>
          </a:p>
          <a:p>
            <a:endParaRPr lang="en-US" dirty="0">
              <a:latin typeface="Hobo Std"/>
            </a:endParaRPr>
          </a:p>
          <a:p>
            <a:pPr marL="457200" indent="-457200">
              <a:buFont typeface="Arial" panose="020B0604020202020204" pitchFamily="34" charset="0"/>
              <a:buChar char="•"/>
            </a:pPr>
            <a:r>
              <a:rPr lang="en-US" sz="2800" b="1" dirty="0">
                <a:latin typeface="+mj-lt"/>
              </a:rPr>
              <a:t>FILTERING</a:t>
            </a:r>
            <a:r>
              <a:rPr lang="en-US" sz="2800" b="1" dirty="0">
                <a:latin typeface="Arial Body"/>
              </a:rPr>
              <a:t>:</a:t>
            </a:r>
          </a:p>
          <a:p>
            <a:r>
              <a:rPr lang="en-US" sz="1800" dirty="0">
                <a:effectLst/>
                <a:latin typeface="Hobo Std"/>
                <a:ea typeface="Calibri" panose="020F0502020204030204" pitchFamily="34" charset="0"/>
                <a:cs typeface="Adobe Naskh Medium"/>
              </a:rPr>
              <a:t>Another functionality that we have implemented is filtering. That useful record of the particular book that the user enters which is loaded in a dynamic array is then passed through a process of filtering. The attributes of the book record such as a month, day, year and rating have been filtered. </a:t>
            </a:r>
          </a:p>
          <a:p>
            <a:pPr marL="285750" indent="-285750">
              <a:buFont typeface="Arial" panose="020B0604020202020204" pitchFamily="34" charset="0"/>
              <a:buChar char="•"/>
            </a:pPr>
            <a:endParaRPr lang="en-US" dirty="0">
              <a:latin typeface="Hobo Std"/>
              <a:ea typeface="Calibri" panose="020F0502020204030204" pitchFamily="34" charset="0"/>
              <a:cs typeface="Adobe Naskh Medium"/>
            </a:endParaRPr>
          </a:p>
          <a:p>
            <a:pPr marL="457200" indent="-457200">
              <a:buFont typeface="Arial" panose="020B0604020202020204" pitchFamily="34" charset="0"/>
              <a:buChar char="•"/>
            </a:pPr>
            <a:r>
              <a:rPr lang="en-US" sz="2800" b="1" dirty="0">
                <a:effectLst/>
                <a:latin typeface="+mj-lt"/>
                <a:ea typeface="Calibri" panose="020F0502020204030204" pitchFamily="34" charset="0"/>
                <a:cs typeface="Adobe Naskh Medium"/>
              </a:rPr>
              <a:t>GARBAGE FILTERTAION:</a:t>
            </a:r>
          </a:p>
          <a:p>
            <a:r>
              <a:rPr lang="en-US" sz="1800" dirty="0">
                <a:effectLst/>
                <a:latin typeface="Hobo Std"/>
                <a:ea typeface="Calibri" panose="020F0502020204030204" pitchFamily="34" charset="0"/>
                <a:cs typeface="Adobe Naskh Medium"/>
              </a:rPr>
              <a:t>The invalid book records that we have stored in the linked list go through the process of filtering such as we can print the names of those books stored in the linked list that contains an invalid ISBN or we can also print the names of books that contains an invalid published month, day or year or we can also print the names of those books that contains invalid page numbers.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b="1" dirty="0">
              <a:effectLst/>
              <a:latin typeface="+mj-lt"/>
              <a:ea typeface="Calibri" panose="020F0502020204030204" pitchFamily="34" charset="0"/>
              <a:cs typeface="Adobe Naskh Medium"/>
            </a:endParaRPr>
          </a:p>
          <a:p>
            <a:endParaRPr lang="en-US" dirty="0">
              <a:latin typeface="Hobo Std"/>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b="1" dirty="0">
              <a:latin typeface="Arial Body"/>
            </a:endParaRPr>
          </a:p>
          <a:p>
            <a:endParaRPr lang="en-US" sz="2800" b="1" dirty="0">
              <a:latin typeface="Arial Body"/>
            </a:endParaRPr>
          </a:p>
          <a:p>
            <a:endParaRPr lang="en-US" dirty="0"/>
          </a:p>
        </p:txBody>
      </p:sp>
    </p:spTree>
    <p:extLst>
      <p:ext uri="{BB962C8B-B14F-4D97-AF65-F5344CB8AC3E}">
        <p14:creationId xmlns:p14="http://schemas.microsoft.com/office/powerpoint/2010/main" val="239395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50E913-424F-4ADF-A441-D78D9C8DD7D5}"/>
              </a:ext>
            </a:extLst>
          </p:cNvPr>
          <p:cNvSpPr>
            <a:spLocks noGrp="1"/>
          </p:cNvSpPr>
          <p:nvPr>
            <p:ph type="body" sz="quarter" idx="10"/>
          </p:nvPr>
        </p:nvSpPr>
        <p:spPr/>
        <p:txBody>
          <a:bodyPr/>
          <a:lstStyle/>
          <a:p>
            <a:r>
              <a:rPr lang="en-US" b="1" dirty="0"/>
              <a:t>FUNCTIONALITY</a:t>
            </a:r>
          </a:p>
        </p:txBody>
      </p:sp>
      <p:sp>
        <p:nvSpPr>
          <p:cNvPr id="3" name="TextBox 2">
            <a:extLst>
              <a:ext uri="{FF2B5EF4-FFF2-40B4-BE49-F238E27FC236}">
                <a16:creationId xmlns:a16="http://schemas.microsoft.com/office/drawing/2014/main" id="{9541C1CA-9FA5-4664-8EBB-CA2A7D08DCFC}"/>
              </a:ext>
            </a:extLst>
          </p:cNvPr>
          <p:cNvSpPr txBox="1"/>
          <p:nvPr/>
        </p:nvSpPr>
        <p:spPr>
          <a:xfrm>
            <a:off x="323529" y="1537252"/>
            <a:ext cx="11573197" cy="4493538"/>
          </a:xfrm>
          <a:prstGeom prst="rect">
            <a:avLst/>
          </a:prstGeom>
          <a:noFill/>
        </p:spPr>
        <p:txBody>
          <a:bodyPr wrap="square" rtlCol="0">
            <a:spAutoFit/>
          </a:bodyPr>
          <a:lstStyle/>
          <a:p>
            <a:pPr marL="457200" indent="-457200">
              <a:buFont typeface="Arial" panose="020B0604020202020204" pitchFamily="34" charset="0"/>
              <a:buChar char="•"/>
            </a:pPr>
            <a:r>
              <a:rPr lang="en-US" sz="2800" b="1" dirty="0"/>
              <a:t>SEARCHING:</a:t>
            </a:r>
          </a:p>
          <a:p>
            <a:endParaRPr lang="en-US" sz="3600" dirty="0"/>
          </a:p>
          <a:p>
            <a:r>
              <a:rPr lang="en-US" dirty="0">
                <a:latin typeface="Hobo Std"/>
              </a:rPr>
              <a:t>We also perform Searching of particular data in minimum time </a:t>
            </a:r>
            <a:endParaRPr lang="en-US" sz="2800" b="1" dirty="0"/>
          </a:p>
          <a:p>
            <a:endParaRPr lang="en-US" sz="2800" b="1" dirty="0"/>
          </a:p>
          <a:p>
            <a:pPr marL="457200" indent="-457200">
              <a:buFont typeface="Arial" panose="020B0604020202020204" pitchFamily="34" charset="0"/>
              <a:buChar char="•"/>
            </a:pPr>
            <a:r>
              <a:rPr lang="en-US" sz="2800" b="1" dirty="0"/>
              <a:t>SORTING:</a:t>
            </a:r>
          </a:p>
          <a:p>
            <a:endParaRPr lang="en-US" sz="2800" b="1" dirty="0"/>
          </a:p>
          <a:p>
            <a:r>
              <a:rPr lang="en-US" dirty="0"/>
              <a:t>Sorting is also done in minimum time.</a:t>
            </a:r>
          </a:p>
          <a:p>
            <a:endParaRPr lang="en-US" sz="2800" b="1" dirty="0"/>
          </a:p>
          <a:p>
            <a:pPr marL="457200" indent="-457200">
              <a:buFont typeface="Arial" panose="020B0604020202020204" pitchFamily="34" charset="0"/>
              <a:buChar char="•"/>
            </a:pPr>
            <a:r>
              <a:rPr lang="en-US" sz="2800" b="1" dirty="0"/>
              <a:t>TIME COMPLEXITY:</a:t>
            </a:r>
          </a:p>
          <a:p>
            <a:endParaRPr lang="en-US" sz="2800" b="1" dirty="0"/>
          </a:p>
          <a:p>
            <a:r>
              <a:rPr lang="en-US" dirty="0"/>
              <a:t>Everything in this project is done with minimum time such as Insertion, Sorting, Searching etc.</a:t>
            </a:r>
          </a:p>
        </p:txBody>
      </p:sp>
    </p:spTree>
    <p:extLst>
      <p:ext uri="{BB962C8B-B14F-4D97-AF65-F5344CB8AC3E}">
        <p14:creationId xmlns:p14="http://schemas.microsoft.com/office/powerpoint/2010/main" val="24089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673218"/>
            <a:ext cx="12192000" cy="1446550"/>
          </a:xfrm>
          <a:prstGeom prst="rect">
            <a:avLst/>
          </a:prstGeom>
          <a:noFill/>
        </p:spPr>
        <p:txBody>
          <a:bodyPr wrap="square" rtlCol="0" anchor="ctr">
            <a:spAutoFit/>
          </a:bodyPr>
          <a:lstStyle/>
          <a:p>
            <a:pPr algn="ctr"/>
            <a:r>
              <a:rPr lang="en-US" altLang="ko-KR" sz="8800" dirty="0">
                <a:solidFill>
                  <a:schemeClr val="bg1"/>
                </a:solidFill>
                <a:cs typeface="Arial" pitchFamily="34" charset="0"/>
              </a:rPr>
              <a:t>THANK YOU</a:t>
            </a:r>
            <a:endParaRPr lang="ko-KR" altLang="en-US" sz="88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3740112"/>
            <a:ext cx="12390634" cy="379656"/>
          </a:xfrm>
          <a:prstGeom prst="rect">
            <a:avLst/>
          </a:prstGeom>
          <a:noFill/>
        </p:spPr>
        <p:txBody>
          <a:bodyPr wrap="square" rtlCol="0" anchor="ctr">
            <a:spAutoFit/>
          </a:bodyPr>
          <a:lstStyle/>
          <a:p>
            <a:pPr algn="ctr"/>
            <a:r>
              <a:rPr lang="en-US" altLang="ko-KR" dirty="0">
                <a:solidFill>
                  <a:schemeClr val="bg1"/>
                </a:solidFill>
                <a:cs typeface="Arial" pitchFamily="34" charset="0"/>
              </a:rPr>
              <a:t>BEST TIME  WITH  ALL OF YOU!</a:t>
            </a:r>
            <a:endParaRPr lang="ko-KR" altLang="en-US"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2756</TotalTime>
  <Words>342</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Arial (Headings)</vt:lpstr>
      <vt:lpstr>Arial Body</vt:lpstr>
      <vt:lpstr>Calibri</vt:lpstr>
      <vt:lpstr>Hobo Std</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Anas Hassan</cp:lastModifiedBy>
  <cp:revision>122</cp:revision>
  <dcterms:created xsi:type="dcterms:W3CDTF">2019-01-14T06:35:35Z</dcterms:created>
  <dcterms:modified xsi:type="dcterms:W3CDTF">2022-01-12T23:04:55Z</dcterms:modified>
</cp:coreProperties>
</file>