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Cooper Black" panose="0208090404030B020404" pitchFamily="18" charset="0"/>
      <p:regular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597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40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88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46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27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97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75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6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3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16499" y="808174"/>
            <a:ext cx="706527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400" dirty="0">
                <a:latin typeface="Cooper Black" panose="0208090404030B020404" pitchFamily="18" charset="0"/>
              </a:rPr>
              <a:t>CROSSWORD PUZZLE</a:t>
            </a:r>
            <a:br>
              <a:rPr lang="en" sz="4400" dirty="0">
                <a:latin typeface="Cooper Black" panose="0208090404030B020404" pitchFamily="18" charset="0"/>
              </a:rPr>
            </a:br>
            <a:r>
              <a:rPr lang="en" sz="4400" dirty="0">
                <a:latin typeface="Cooper Black" panose="0208090404030B020404" pitchFamily="18" charset="0"/>
              </a:rPr>
              <a:t>		 </a:t>
            </a:r>
            <a:r>
              <a:rPr lang="en" sz="4400" dirty="0" smtClean="0">
                <a:latin typeface="Cooper Black" panose="0208090404030B020404" pitchFamily="18" charset="0"/>
              </a:rPr>
              <a:t>    GAME</a:t>
            </a:r>
            <a:endParaRPr sz="4400" dirty="0">
              <a:latin typeface="Cooper Black" panose="0208090404030B0204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445547" y="2239642"/>
            <a:ext cx="6331500" cy="2236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Cooper Black" panose="0208090404030B020404" pitchFamily="18" charset="0"/>
              </a:rPr>
              <a:t>GROUP MEMBERS</a:t>
            </a:r>
            <a:r>
              <a:rPr lang="en" sz="2800" b="1" dirty="0">
                <a:latin typeface="Cooper Black" panose="0208090404030B0204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oper Black" panose="0208090404030B020404" pitchFamily="18" charset="0"/>
              </a:rPr>
              <a:t>MUHAMMAD </a:t>
            </a:r>
            <a:r>
              <a:rPr lang="en" dirty="0">
                <a:latin typeface="Cooper Black" panose="0208090404030B020404" pitchFamily="18" charset="0"/>
              </a:rPr>
              <a:t>ANAS HASSAN 	 </a:t>
            </a:r>
            <a:r>
              <a:rPr lang="en" dirty="0" smtClean="0">
                <a:latin typeface="Cooper Black" panose="0208090404030B020404" pitchFamily="18" charset="0"/>
              </a:rPr>
              <a:t> </a:t>
            </a:r>
            <a:r>
              <a:rPr lang="en" dirty="0">
                <a:latin typeface="Cooper Black" panose="0208090404030B020404" pitchFamily="18" charset="0"/>
              </a:rPr>
              <a:t>20K-1726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oper Black" panose="0208090404030B020404" pitchFamily="18" charset="0"/>
              </a:rPr>
              <a:t>MUHAMMAD </a:t>
            </a:r>
            <a:r>
              <a:rPr lang="en" dirty="0">
                <a:latin typeface="Cooper Black" panose="0208090404030B020404" pitchFamily="18" charset="0"/>
              </a:rPr>
              <a:t>WARZAN		 </a:t>
            </a:r>
            <a:r>
              <a:rPr lang="en" dirty="0" smtClean="0">
                <a:latin typeface="Cooper Black" panose="0208090404030B020404" pitchFamily="18" charset="0"/>
              </a:rPr>
              <a:t> </a:t>
            </a:r>
            <a:r>
              <a:rPr lang="en" dirty="0">
                <a:latin typeface="Cooper Black" panose="0208090404030B020404" pitchFamily="18" charset="0"/>
              </a:rPr>
              <a:t>20K-1649</a:t>
            </a:r>
            <a:endParaRPr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0" y="892319"/>
            <a:ext cx="9144001" cy="298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</a:t>
            </a:r>
            <a:r>
              <a:rPr lang="en" sz="6600" dirty="0">
                <a:latin typeface="Cooper Black" panose="0208090404030B020404" pitchFamily="18" charset="0"/>
              </a:rPr>
              <a:t>THANKS FOR YOUR TIME</a:t>
            </a:r>
            <a:endParaRPr sz="8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48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ooper Black" panose="0208090404030B020404" pitchFamily="18" charset="0"/>
              </a:rPr>
              <a:t>INTRODUCTION</a:t>
            </a:r>
            <a:endParaRPr sz="3200" dirty="0">
              <a:latin typeface="Cooper Black" panose="0208090404030B020404" pitchFamily="18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682531" y="210037"/>
            <a:ext cx="4310743" cy="236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The Crossword puzzle is a game in which we have to find and mark all the hidden words inside the grid. The words may be placed horizontally, vertically, or diagonally</a:t>
            </a:r>
            <a:r>
              <a:rPr lang="en-GB" sz="1400" b="0" i="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. </a:t>
            </a:r>
            <a:r>
              <a:rPr lang="en-GB" sz="14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Crossword Puzzle Game has a commonplace in newspapers and magazines.</a:t>
            </a:r>
            <a:endParaRPr sz="1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82" y="2243809"/>
            <a:ext cx="3352495" cy="2207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oper Black" panose="0208090404030B020404" pitchFamily="18" charset="0"/>
              </a:rPr>
              <a:t>HOW TO </a:t>
            </a:r>
            <a:r>
              <a:rPr lang="en" dirty="0" smtClean="0">
                <a:latin typeface="Cooper Black" panose="0208090404030B020404" pitchFamily="18" charset="0"/>
              </a:rPr>
              <a:t>PLAY THIS GAME 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250" y="1437338"/>
            <a:ext cx="3518176" cy="300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Cooper Black" panose="0208090404030B020404" pitchFamily="18" charset="0"/>
              </a:rPr>
              <a:t>The purpose is to locate a list of words hidden on a grid  </a:t>
            </a:r>
            <a:r>
              <a:rPr lang="en-US" dirty="0">
                <a:latin typeface="Cooper Black" panose="0208090404030B020404" pitchFamily="18" charset="0"/>
              </a:rPr>
              <a:t>in all </a:t>
            </a:r>
            <a:r>
              <a:rPr lang="en-US" dirty="0" smtClean="0">
                <a:latin typeface="Cooper Black" panose="0208090404030B020404" pitchFamily="18" charset="0"/>
              </a:rPr>
              <a:t>direction i.e horizontally, vertically and as well as </a:t>
            </a:r>
            <a:r>
              <a:rPr lang="en-US" dirty="0">
                <a:latin typeface="Cooper Black" panose="0208090404030B020404" pitchFamily="18" charset="0"/>
              </a:rPr>
              <a:t>diagonally.</a:t>
            </a:r>
            <a:endParaRPr dirty="0">
              <a:latin typeface="Cooper Black" panose="0208090404030B0204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US" dirty="0">
                <a:latin typeface="Cooper Black" panose="0208090404030B020404" pitchFamily="18" charset="0"/>
              </a:rPr>
              <a:t>I</a:t>
            </a:r>
            <a:r>
              <a:rPr lang="en" dirty="0">
                <a:latin typeface="Cooper Black" panose="0208090404030B020404" pitchFamily="18" charset="0"/>
              </a:rPr>
              <a:t>f find marked that words </a:t>
            </a:r>
            <a:r>
              <a:rPr lang="en" dirty="0" smtClean="0">
                <a:latin typeface="Cooper Black" panose="0208090404030B020404" pitchFamily="18" charset="0"/>
              </a:rPr>
              <a:t>simply.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US" dirty="0" smtClean="0">
                <a:latin typeface="Cooper Black" panose="0208090404030B020404" pitchFamily="18" charset="0"/>
              </a:rPr>
              <a:t>W</a:t>
            </a:r>
            <a:r>
              <a:rPr lang="en" dirty="0" smtClean="0">
                <a:latin typeface="Cooper Black" panose="0208090404030B020404" pitchFamily="18" charset="0"/>
              </a:rPr>
              <a:t>ords should be names, places, animals and things etc.  </a:t>
            </a:r>
            <a:endParaRPr dirty="0">
              <a:latin typeface="Cooper Black" panose="0208090404030B0204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0F506A-EAFB-4A43-BADB-216C4F14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59" y="1768060"/>
            <a:ext cx="2538281" cy="1638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432079"/>
            <a:ext cx="6321600" cy="53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oper Black" panose="0208090404030B020404" pitchFamily="18" charset="0"/>
              </a:rPr>
              <a:t>BENEFITS OF THIS GAME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70213" y="1050576"/>
            <a:ext cx="6581673" cy="3662101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oper Black" panose="0208090404030B020404" pitchFamily="18" charset="0"/>
              </a:rPr>
              <a:t>SOME </a:t>
            </a:r>
            <a:r>
              <a:rPr lang="en-US" sz="2000" b="1" dirty="0" smtClean="0">
                <a:solidFill>
                  <a:schemeClr val="dk1"/>
                </a:solidFill>
                <a:latin typeface="Cooper Black" panose="0208090404030B020404" pitchFamily="18" charset="0"/>
              </a:rPr>
              <a:t>BENEFITS ARE</a:t>
            </a:r>
          </a:p>
          <a:p>
            <a:r>
              <a:rPr lang="en-US" sz="1100" dirty="0" smtClean="0">
                <a:latin typeface="Cooper Black" panose="0208090404030B020404" pitchFamily="18" charset="0"/>
              </a:rPr>
              <a:t>Expand Vocabulary</a:t>
            </a:r>
          </a:p>
          <a:p>
            <a:r>
              <a:rPr lang="en-US" sz="1100" dirty="0" smtClean="0">
                <a:latin typeface="Cooper Black" panose="0208090404030B020404" pitchFamily="18" charset="0"/>
              </a:rPr>
              <a:t>Improves memory and brain functions </a:t>
            </a:r>
          </a:p>
          <a:p>
            <a:r>
              <a:rPr lang="en-US" sz="1100" dirty="0" smtClean="0">
                <a:latin typeface="Cooper Black" panose="0208090404030B020404" pitchFamily="18" charset="0"/>
              </a:rPr>
              <a:t>Enhance problem solving skills</a:t>
            </a:r>
          </a:p>
          <a:p>
            <a:r>
              <a:rPr lang="en-US" sz="1100" dirty="0" smtClean="0">
                <a:latin typeface="Cooper Black" panose="0208090404030B020404" pitchFamily="18" charset="0"/>
              </a:rPr>
              <a:t>Stress relief </a:t>
            </a:r>
          </a:p>
          <a:p>
            <a:r>
              <a:rPr lang="en-US" sz="1100" dirty="0" smtClean="0">
                <a:latin typeface="Cooper Black" panose="0208090404030B020404" pitchFamily="18" charset="0"/>
              </a:rPr>
              <a:t>Sense of accomplishment </a:t>
            </a:r>
          </a:p>
          <a:p>
            <a:pPr marL="139700" indent="0">
              <a:buNone/>
            </a:pPr>
            <a:r>
              <a:rPr lang="en-US" sz="1100" dirty="0">
                <a:latin typeface="Cooper Black" panose="0208090404030B020404" pitchFamily="18" charset="0"/>
              </a:rPr>
              <a:t> </a:t>
            </a:r>
            <a:r>
              <a:rPr lang="en-US" sz="1100" dirty="0" smtClean="0">
                <a:latin typeface="Cooper Black" panose="0208090404030B020404" pitchFamily="18" charset="0"/>
              </a:rPr>
              <a:t>        </a:t>
            </a:r>
          </a:p>
          <a:p>
            <a:pPr marL="139700" indent="0">
              <a:buNone/>
            </a:pPr>
            <a:r>
              <a:rPr lang="en-US" sz="1100" dirty="0" smtClean="0">
                <a:latin typeface="Cooper Black" panose="0208090404030B020404" pitchFamily="18" charset="0"/>
              </a:rPr>
              <a:t>So</a:t>
            </a:r>
            <a:r>
              <a:rPr lang="en-US" sz="1100" dirty="0">
                <a:latin typeface="Cooper Black" panose="0208090404030B020404" pitchFamily="18" charset="0"/>
              </a:rPr>
              <a:t>, why not give it a chance and reap the benefits of crossword puzzles while having fun? Sounds interesting, doesn’t it?</a:t>
            </a:r>
          </a:p>
          <a:p>
            <a:pPr marL="139700" indent="0">
              <a:buNone/>
            </a:pPr>
            <a:endParaRPr lang="en-US" sz="1100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5" y="3444186"/>
            <a:ext cx="1346813" cy="1008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38" y="3444186"/>
            <a:ext cx="1427028" cy="988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66" y="3349449"/>
            <a:ext cx="1225899" cy="1094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09" y="3444186"/>
            <a:ext cx="1165016" cy="98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6" y="3444186"/>
            <a:ext cx="1225900" cy="98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63303" y="404362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oper Black" panose="0208090404030B020404" pitchFamily="18" charset="0"/>
              </a:rPr>
              <a:t>FEATURES OF THIS GAME 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312578" y="914400"/>
            <a:ext cx="6831422" cy="382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ooper Black" panose="0208090404030B020404" pitchFamily="18" charset="0"/>
              </a:rPr>
              <a:t>  SOME </a:t>
            </a:r>
            <a:r>
              <a:rPr lang="en-US" sz="2000" b="1" dirty="0">
                <a:solidFill>
                  <a:schemeClr val="dk1"/>
                </a:solidFill>
                <a:latin typeface="Cooper Black" panose="0208090404030B020404" pitchFamily="18" charset="0"/>
              </a:rPr>
              <a:t>FEATURES ARE		</a:t>
            </a:r>
            <a:endParaRPr sz="2000" b="1" dirty="0">
              <a:solidFill>
                <a:schemeClr val="dk1"/>
              </a:solidFill>
              <a:latin typeface="Cooper Black" panose="0208090404030B0204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100" dirty="0" smtClean="0">
                <a:latin typeface="Cooper Black" panose="0208090404030B020404" pitchFamily="18" charset="0"/>
              </a:rPr>
              <a:t>It contains 5 lives for the user. </a:t>
            </a:r>
            <a:r>
              <a:rPr lang="en-GB" sz="1100" dirty="0" smtClean="0">
                <a:latin typeface="Cooper Black" panose="0208090404030B020404" pitchFamily="18" charset="0"/>
              </a:rPr>
              <a:t>It </a:t>
            </a:r>
            <a:r>
              <a:rPr lang="en-GB" sz="1100" dirty="0">
                <a:latin typeface="Cooper Black" panose="0208090404030B020404" pitchFamily="18" charset="0"/>
              </a:rPr>
              <a:t>is user friendly.</a:t>
            </a: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" sz="1100" dirty="0">
                <a:latin typeface="Cooper Black" panose="0208090404030B020404" pitchFamily="18" charset="0"/>
              </a:rPr>
              <a:t>User have </a:t>
            </a:r>
            <a:r>
              <a:rPr lang="en" sz="1100" dirty="0" smtClean="0">
                <a:latin typeface="Cooper Black" panose="0208090404030B020404" pitchFamily="18" charset="0"/>
              </a:rPr>
              <a:t>the right </a:t>
            </a:r>
            <a:r>
              <a:rPr lang="en" sz="1100" dirty="0">
                <a:latin typeface="Cooper Black" panose="0208090404030B020404" pitchFamily="18" charset="0"/>
              </a:rPr>
              <a:t>to change </a:t>
            </a:r>
            <a:r>
              <a:rPr lang="en" sz="1100" dirty="0" smtClean="0">
                <a:latin typeface="Cooper Black" panose="0208090404030B020404" pitchFamily="18" charset="0"/>
              </a:rPr>
              <a:t>the font </a:t>
            </a:r>
            <a:r>
              <a:rPr lang="en" sz="1100" dirty="0">
                <a:latin typeface="Cooper Black" panose="0208090404030B020404" pitchFamily="18" charset="0"/>
              </a:rPr>
              <a:t>and </a:t>
            </a:r>
            <a:r>
              <a:rPr lang="en" sz="1100" dirty="0" smtClean="0">
                <a:latin typeface="Cooper Black" panose="0208090404030B020404" pitchFamily="18" charset="0"/>
              </a:rPr>
              <a:t>the background colour in the settings menu.</a:t>
            </a:r>
            <a:endParaRPr lang="en" sz="1100" dirty="0">
              <a:latin typeface="Cooper Black" panose="0208090404030B020404" pitchFamily="18" charset="0"/>
            </a:endParaRP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US" sz="1100" dirty="0">
                <a:latin typeface="Cooper Black" panose="0208090404030B020404" pitchFamily="18" charset="0"/>
              </a:rPr>
              <a:t>User can see </a:t>
            </a:r>
            <a:r>
              <a:rPr lang="en-US" sz="1100" dirty="0" smtClean="0">
                <a:latin typeface="Cooper Black" panose="0208090404030B020404" pitchFamily="18" charset="0"/>
              </a:rPr>
              <a:t>his/her score </a:t>
            </a:r>
            <a:r>
              <a:rPr lang="en-US" sz="1100" dirty="0">
                <a:latin typeface="Cooper Black" panose="0208090404030B020404" pitchFamily="18" charset="0"/>
              </a:rPr>
              <a:t>and </a:t>
            </a:r>
            <a:r>
              <a:rPr lang="en-US" sz="1100" dirty="0" smtClean="0">
                <a:latin typeface="Cooper Black" panose="0208090404030B020404" pitchFamily="18" charset="0"/>
              </a:rPr>
              <a:t>lives at every level</a:t>
            </a:r>
            <a:r>
              <a:rPr lang="en" sz="1100" dirty="0" smtClean="0">
                <a:latin typeface="Cooper Black" panose="0208090404030B020404" pitchFamily="18" charset="0"/>
              </a:rPr>
              <a:t>.</a:t>
            </a:r>
            <a:endParaRPr lang="en" sz="1100" dirty="0">
              <a:latin typeface="Cooper Black" panose="0208090404030B020404" pitchFamily="18" charset="0"/>
            </a:endParaRP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" sz="1100" dirty="0">
                <a:latin typeface="Cooper Black" panose="0208090404030B020404" pitchFamily="18" charset="0"/>
              </a:rPr>
              <a:t>It contains 3 </a:t>
            </a:r>
            <a:r>
              <a:rPr lang="en" sz="1100" dirty="0" smtClean="0">
                <a:latin typeface="Cooper Black" panose="0208090404030B020404" pitchFamily="18" charset="0"/>
              </a:rPr>
              <a:t>different levels </a:t>
            </a:r>
            <a:r>
              <a:rPr lang="en" sz="1100" dirty="0">
                <a:latin typeface="Cooper Black" panose="0208090404030B020404" pitchFamily="18" charset="0"/>
              </a:rPr>
              <a:t>with different difficulty level.</a:t>
            </a: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US" sz="1100" dirty="0">
                <a:latin typeface="Cooper Black" panose="0208090404030B020404" pitchFamily="18" charset="0"/>
              </a:rPr>
              <a:t>I</a:t>
            </a:r>
            <a:r>
              <a:rPr lang="en" sz="1100" dirty="0">
                <a:latin typeface="Cooper Black" panose="0208090404030B020404" pitchFamily="18" charset="0"/>
              </a:rPr>
              <a:t>f user enter correct word, score </a:t>
            </a:r>
            <a:r>
              <a:rPr lang="en" sz="1100" dirty="0" smtClean="0">
                <a:latin typeface="Cooper Black" panose="0208090404030B020404" pitchFamily="18" charset="0"/>
              </a:rPr>
              <a:t>is increemented </a:t>
            </a:r>
            <a:r>
              <a:rPr lang="en" sz="1100" dirty="0">
                <a:latin typeface="Cooper Black" panose="0208090404030B020404" pitchFamily="18" charset="0"/>
              </a:rPr>
              <a:t>while lives </a:t>
            </a:r>
            <a:r>
              <a:rPr lang="en" sz="1100" dirty="0" smtClean="0">
                <a:latin typeface="Cooper Black" panose="0208090404030B020404" pitchFamily="18" charset="0"/>
              </a:rPr>
              <a:t>are decremented in case if the user enter wrong word that is not included in the puzzle. </a:t>
            </a:r>
            <a:endParaRPr lang="en" sz="1100" dirty="0">
              <a:latin typeface="Cooper Black" panose="0208090404030B020404" pitchFamily="18" charset="0"/>
            </a:endParaRP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US" sz="1100" dirty="0" smtClean="0">
                <a:latin typeface="Cooper Black" panose="0208090404030B020404" pitchFamily="18" charset="0"/>
              </a:rPr>
              <a:t>If the lives are finished means the user entered wrong word 5 times that are not included in the grid, the then the program displays “GAMEOVER” because one wrong word means one life is wasted or finished.</a:t>
            </a:r>
          </a:p>
          <a:p>
            <a:pPr indent="-330200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US" sz="1100" dirty="0" smtClean="0">
                <a:latin typeface="Cooper Black" panose="0208090404030B020404" pitchFamily="18" charset="0"/>
              </a:rPr>
              <a:t>It contains instruction label (option) at the start of the UI, which helps user to understand the instructions before playing the game.</a:t>
            </a:r>
          </a:p>
          <a:p>
            <a:pPr indent="-330200">
              <a:spcBef>
                <a:spcPts val="1600"/>
              </a:spcBef>
              <a:buSzPts val="1600"/>
            </a:pPr>
            <a:endParaRPr sz="11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PROCEDURES IN THE PROGRAM 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500" y="502418"/>
            <a:ext cx="7749326" cy="4150586"/>
          </a:xfrm>
        </p:spPr>
        <p:txBody>
          <a:bodyPr/>
          <a:lstStyle/>
          <a:p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pPr marL="152400" indent="0">
              <a:buNone/>
            </a:pP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         </a:t>
            </a:r>
            <a:r>
              <a:rPr lang="en-US" sz="4400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PROCEDURES:</a:t>
            </a:r>
          </a:p>
          <a:p>
            <a:endParaRPr lang="en-US" dirty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Quick_play</a:t>
            </a: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 </a:t>
            </a: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Instruction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Setting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ChangeFontColor</a:t>
            </a: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ChangeBackgroundColor</a:t>
            </a: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ChangeBothFontAndBackgroundColor</a:t>
            </a: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Level1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Level2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Level3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</a:t>
            </a:r>
            <a:endParaRPr lang="en-US" dirty="0" smtClean="0">
              <a:solidFill>
                <a:schemeClr val="bg2"/>
              </a:solidFill>
              <a:latin typeface="Cooper Black" panose="0208090404030B020404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Read_File</a:t>
            </a:r>
            <a:r>
              <a:rPr lang="en-US" dirty="0" smtClean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  <a:t>PROC  </a:t>
            </a:r>
            <a:br>
              <a:rPr lang="en-US" dirty="0">
                <a:solidFill>
                  <a:schemeClr val="bg2"/>
                </a:solidFill>
                <a:latin typeface="Cooper Black" panose="0208090404030B020404" pitchFamily="18" charset="0"/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22" y="562892"/>
            <a:ext cx="312463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763675"/>
            <a:ext cx="8296800" cy="3557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ooper Black" panose="0208090404030B020404" pitchFamily="18" charset="0"/>
              </a:rPr>
              <a:t>SOME </a:t>
            </a:r>
            <a:r>
              <a:rPr lang="en" sz="5400" dirty="0" smtClean="0">
                <a:latin typeface="Cooper Black" panose="0208090404030B020404" pitchFamily="18" charset="0"/>
              </a:rPr>
              <a:t>SNAPSHOTS OF CROSSWORD PUZZLE GAME </a:t>
            </a:r>
            <a:endParaRPr sz="5400"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Cooper Black" panose="0208090404030B020404" pitchFamily="18" charset="0"/>
              </a:rPr>
              <a:t>START UI</a:t>
            </a:r>
            <a:endParaRPr sz="1600" b="1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078184" y="1605344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" name="Google Shape;116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ooper Black" panose="0208090404030B020404" pitchFamily="18" charset="0"/>
              </a:rPr>
              <a:t>LEVEL 1</a:t>
            </a:r>
            <a:endParaRPr sz="1600" b="1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487533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Cooper Black" panose="0208090404030B020404" pitchFamily="18" charset="0"/>
              </a:rPr>
              <a:t>SETTINGS</a:t>
            </a:r>
            <a:endParaRPr sz="1600" b="1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" name="Google Shape;128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422474" y="2203871"/>
            <a:ext cx="1689037" cy="759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Cooper Black" panose="0208090404030B020404" pitchFamily="18" charset="0"/>
              </a:rPr>
              <a:t>GAMEOVER</a:t>
            </a:r>
            <a:endParaRPr sz="1400" b="1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4" name="Google Shape;134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550168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ooper Black" panose="0208090404030B020404" pitchFamily="18" charset="0"/>
              </a:rPr>
              <a:t>WINNER</a:t>
            </a:r>
            <a:endParaRPr sz="1600" b="1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64C2C2-4C13-4617-9525-2820DD76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00" y="3532614"/>
            <a:ext cx="2059534" cy="135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9B912-7961-4038-AD53-834454CE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69" y="3549520"/>
            <a:ext cx="2051101" cy="135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976FFDC-DF4A-40D2-B1D1-D649E2FF7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50" y="279440"/>
            <a:ext cx="2081256" cy="1325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BC83873-3E29-440B-95F8-18DB79593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373" y="254832"/>
            <a:ext cx="2021768" cy="1343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3" y="265180"/>
            <a:ext cx="1999622" cy="1356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195</Words>
  <Application>Microsoft Office PowerPoint</Application>
  <PresentationFormat>On-screen Show (16:9)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Cooper Black</vt:lpstr>
      <vt:lpstr>Arial</vt:lpstr>
      <vt:lpstr>Raleway</vt:lpstr>
      <vt:lpstr>Swiss</vt:lpstr>
      <vt:lpstr> CROSSWORD PUZZLE        GAME</vt:lpstr>
      <vt:lpstr>INTRODUCTION</vt:lpstr>
      <vt:lpstr>HOW TO PLAY THIS GAME </vt:lpstr>
      <vt:lpstr>BENEFITS OF THIS GAME</vt:lpstr>
      <vt:lpstr>FEATURES OF THIS GAME </vt:lpstr>
      <vt:lpstr>PROCEDURES IN THE PROGRAM </vt:lpstr>
      <vt:lpstr>PowerPoint Presentation</vt:lpstr>
      <vt:lpstr>SOME SNAPSHOTS OF CROSSWORD PUZZLE GAME </vt:lpstr>
      <vt:lpstr>PowerPoint Presentation</vt:lpstr>
      <vt:lpstr> THANKS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     GAME</dc:title>
  <dc:creator>Anas Hassan</dc:creator>
  <cp:lastModifiedBy>Microsoft account</cp:lastModifiedBy>
  <cp:revision>23</cp:revision>
  <dcterms:modified xsi:type="dcterms:W3CDTF">2021-12-23T04:38:05Z</dcterms:modified>
</cp:coreProperties>
</file>