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445BB-2418-41F7-A03A-6160F9495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EE7DB-95E9-45B9-902E-215877D2E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BBFEC-37E8-4D5E-9579-FA7133B1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F57ED-1A93-4D50-8AD7-903DDF66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E1A97-7CDF-408D-A73B-21797053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9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4F32-E0E2-4866-A904-8FDBA6DF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9BB73-9B9A-4CFF-8F7B-18110C343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59138-BBB1-4730-9AFD-88BAC64C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DC1EE-7991-4AD3-AD87-C545A95D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A185B-A442-45A1-89B2-1B5A47D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DA533-49EF-4F58-90DA-47D8C6210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654F4-00FC-4FEB-9767-B1CAEAFE5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AAADE-3F68-41CF-A727-FC035598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7B04B-1026-4DA5-9A7D-E922FB75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9CBD3-E239-4088-A5C7-EFCECD04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4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8A51B-BE32-49F1-9B2F-BBCAC6A8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A69CF-ACFE-498A-877A-A9EB5A65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FCC64-E6F0-4ADC-A24F-D4A37766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E02BE-68F2-4C32-B247-24B970E3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8EDDF-CFE4-426D-9053-7D37ACE5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A9670-F384-44A0-AFD3-E3D59DA4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A8DD0-DD64-4371-85DC-81783492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F7409-AE67-4DDA-A324-0DA997B6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3E39F-F820-4130-A3F8-0B020D6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30F61-E5F3-47DE-8494-A9C62962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7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3AD6D-FA7A-4785-B47D-C9B75DD4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6BCB3-FBE0-4309-AB28-E63ECB42D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7B2A0-66E8-4638-8D99-11123D96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98422-5B38-49CF-B406-EECCD119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7430E-BF11-4B86-B25A-7409427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3B53A-151F-4C8D-8BA8-078582E4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6980-FFB5-4D29-8423-146A3A75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BC071-3371-4214-ACE6-03413BD3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CAB4B-DE31-4F73-81E6-F892AFC4E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AC734E-E41A-4F80-9072-5D833A05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5B621-F7A5-4C9C-8958-1FDBC5161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F715A0-8B40-4189-93B6-15ED5013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FBAF39-5D3E-4CF1-B33B-20832761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D25330-BCAD-42E4-9562-01F441BF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9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B3798-C2A0-4C21-AC59-70DD424F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ED2F19-4950-46B9-90D4-FB4DFB43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04F5F3-DD79-4AC9-AA79-A0A1E641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398194-CB9F-4B28-9BB2-E74257D0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5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3150A-5592-456C-8D49-BF2D8084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6A06AD-DE1B-4592-89BF-834D3A21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8D76C-60C3-4490-A79D-907A9881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CF5E5-D922-417B-A421-069CF9A8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7F892-A9EB-484C-8BD0-99FC6A5B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ED7C0-EF19-4804-81C5-EF5A4A9C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E8D58-B25E-45D4-970D-673A7E3A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976E9-8A92-4681-95D4-577AE7AA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963E4-0BBB-444D-999C-661AE42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5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1F73-BFBA-465E-A531-D4E95EB2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8E9D3-D893-4C8A-8334-394674370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39BDE-5D61-4471-A561-7A7A65A3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5AB41-F421-4D1A-AC33-616ACD01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DB0B7-B5AD-4872-8319-2B9BA31F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7CC37-90E4-4241-A4BB-53C1617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873DBA-0D41-4445-B30F-348244D9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F485E-E86D-4F55-9DD1-17186975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FE7A5-D559-48BF-8231-B4D4E9091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559A-8604-4062-839A-3955A30938A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8AEF9-1BDD-472B-992F-5D9BA643F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4A34C-2F19-454D-A6CB-1CC096BA9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E36C-C9B9-487C-8F3C-2804A857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stutorials.net/bash-scripting-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74134-1127-46F3-BD95-F8F39C9B6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1</a:t>
            </a:r>
            <a:br>
              <a:rPr lang="en-US" altLang="zh-CN" dirty="0"/>
            </a:br>
            <a:r>
              <a:rPr lang="en-US" altLang="zh-CN" dirty="0"/>
              <a:t>Shell scripting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3D54B0-040B-46DD-8ED0-86D28497C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Composite Experiment for 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59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1ACF0-4E8B-40A6-A7E8-98872CC7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7027-D378-4307-8AF5-43F15888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Develop a Student Score Management system using Shell Scripting (</a:t>
            </a:r>
            <a:r>
              <a:rPr lang="en-US" altLang="zh-CN" dirty="0">
                <a:hlinkClick r:id="rId2"/>
              </a:rPr>
              <a:t>Tutorial for shell scripting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The System should have below basic functions</a:t>
            </a:r>
          </a:p>
          <a:p>
            <a:pPr lvl="1"/>
            <a:r>
              <a:rPr lang="en-US" altLang="zh-CN" dirty="0"/>
              <a:t>Add: add a new record, e.g. “Mary Stone 98”</a:t>
            </a:r>
          </a:p>
          <a:p>
            <a:pPr lvl="1"/>
            <a:r>
              <a:rPr lang="en-US" altLang="zh-CN" dirty="0"/>
              <a:t>Delete: delete a record by name</a:t>
            </a:r>
          </a:p>
          <a:p>
            <a:pPr lvl="1"/>
            <a:r>
              <a:rPr lang="en-US" altLang="zh-CN" dirty="0"/>
              <a:t>Search: search records by name</a:t>
            </a:r>
          </a:p>
          <a:p>
            <a:pPr lvl="1"/>
            <a:r>
              <a:rPr lang="en-US" altLang="zh-CN" dirty="0"/>
              <a:t>Display: display all the records</a:t>
            </a:r>
          </a:p>
          <a:p>
            <a:pPr lvl="1"/>
            <a:r>
              <a:rPr lang="en-US" altLang="zh-CN" dirty="0"/>
              <a:t>Help: show the help menu</a:t>
            </a:r>
          </a:p>
          <a:p>
            <a:pPr lvl="1"/>
            <a:r>
              <a:rPr lang="en-US" altLang="zh-CN" dirty="0"/>
              <a:t>Exit: exit the system</a:t>
            </a:r>
          </a:p>
          <a:p>
            <a:r>
              <a:rPr lang="en-US" altLang="zh-CN" dirty="0"/>
              <a:t>Each of them should be implemented by individual functions called in the main 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49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70418-6C2B-4DC1-9ED4-34B60EDA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 (continue)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DE71A-033D-4EFC-B1D6-EE2F2D67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Bonus</a:t>
            </a:r>
          </a:p>
          <a:p>
            <a:pPr lvl="1"/>
            <a:r>
              <a:rPr lang="en-US" altLang="zh-CN" dirty="0"/>
              <a:t>You can add some checks to make the script more robust. For example</a:t>
            </a:r>
          </a:p>
          <a:p>
            <a:pPr lvl="2"/>
            <a:r>
              <a:rPr lang="en-US" altLang="zh-CN" dirty="0"/>
              <a:t>Before adding a new record, you can check whether the record file exists. If no, a file should be created first</a:t>
            </a:r>
          </a:p>
          <a:p>
            <a:pPr lvl="2"/>
            <a:r>
              <a:rPr lang="en-US" altLang="zh-CN" dirty="0"/>
              <a:t>Before deleting, you can check whether the name exists and show some message</a:t>
            </a:r>
          </a:p>
          <a:p>
            <a:pPr lvl="2"/>
            <a:r>
              <a:rPr lang="en-US" altLang="zh-CN" dirty="0"/>
              <a:t>Before searching, you can check whether the name exists and show some message</a:t>
            </a:r>
          </a:p>
          <a:p>
            <a:r>
              <a:rPr lang="en-US" altLang="zh-CN" dirty="0"/>
              <a:t>Hints</a:t>
            </a:r>
          </a:p>
          <a:p>
            <a:pPr lvl="1"/>
            <a:r>
              <a:rPr lang="en-US" altLang="zh-CN" dirty="0"/>
              <a:t>Below commands can be used</a:t>
            </a:r>
          </a:p>
          <a:p>
            <a:pPr lvl="2"/>
            <a:r>
              <a:rPr lang="en-US" altLang="zh-CN" dirty="0"/>
              <a:t>echo, read, grep, pipe, cat/more, exist</a:t>
            </a:r>
          </a:p>
          <a:p>
            <a:pPr lvl="2"/>
            <a:r>
              <a:rPr lang="en-US" altLang="zh-CN" dirty="0"/>
              <a:t>function, if/case, loop</a:t>
            </a:r>
          </a:p>
          <a:p>
            <a:pPr lvl="1"/>
            <a:r>
              <a:rPr lang="en-US" altLang="zh-CN" dirty="0"/>
              <a:t>To implement delete, you can first copy existing record file to a backup file, then use invert match to find non-matching lines, then write to the record file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1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0D63B-C120-4772-BC5D-E7F347C3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55729-2582-4DDC-B701-3019D083B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0195" cy="4351338"/>
          </a:xfrm>
        </p:spPr>
        <p:txBody>
          <a:bodyPr/>
          <a:lstStyle/>
          <a:p>
            <a:r>
              <a:rPr lang="en-US" altLang="zh-CN" dirty="0"/>
              <a:t>A sample screenshot of the system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306109-344B-4B43-824A-76C1F99D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64" y="38328"/>
            <a:ext cx="4523368" cy="6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0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AB137-9618-429D-89F2-02C92F47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 to the report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7D65A-A5DB-4711-9231-A2FD6DE6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submit a report in WORD/PDF </a:t>
            </a:r>
            <a:r>
              <a:rPr lang="en-US" altLang="zh-CN"/>
              <a:t>format.</a:t>
            </a:r>
          </a:p>
          <a:p>
            <a:endParaRPr lang="en-US" altLang="zh-CN" dirty="0"/>
          </a:p>
          <a:p>
            <a:r>
              <a:rPr lang="en-US" altLang="zh-CN" dirty="0"/>
              <a:t>The report should include below three parts:</a:t>
            </a:r>
          </a:p>
          <a:p>
            <a:pPr lvl="1"/>
            <a:r>
              <a:rPr lang="en-US" altLang="zh-CN" dirty="0"/>
              <a:t>the design of your system (such has the provided functions, error handling, code structure)</a:t>
            </a:r>
          </a:p>
          <a:p>
            <a:pPr lvl="1"/>
            <a:r>
              <a:rPr lang="en-US" altLang="zh-CN" dirty="0"/>
              <a:t>the code of your system</a:t>
            </a:r>
          </a:p>
          <a:p>
            <a:pPr lvl="1"/>
            <a:r>
              <a:rPr lang="en-US" altLang="zh-CN" dirty="0"/>
              <a:t>the sample usage of your system (similar as the screenshot above)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10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285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Project 1 Shell scripting</vt:lpstr>
      <vt:lpstr>Requirement</vt:lpstr>
      <vt:lpstr>Requirement (continue)</vt:lpstr>
      <vt:lpstr>Sample</vt:lpstr>
      <vt:lpstr>Requirement to the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Shell</dc:title>
  <dc:creator>ycao</dc:creator>
  <cp:lastModifiedBy>Cao Yue</cp:lastModifiedBy>
  <cp:revision>39</cp:revision>
  <dcterms:created xsi:type="dcterms:W3CDTF">2020-10-22T03:26:49Z</dcterms:created>
  <dcterms:modified xsi:type="dcterms:W3CDTF">2020-12-07T03:13:36Z</dcterms:modified>
</cp:coreProperties>
</file>