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3" r:id="rId1"/>
  </p:sldMasterIdLst>
  <p:notesMasterIdLst>
    <p:notesMasterId r:id="rId31"/>
  </p:notesMasterIdLst>
  <p:handoutMasterIdLst>
    <p:handoutMasterId r:id="rId32"/>
  </p:handoutMasterIdLst>
  <p:sldIdLst>
    <p:sldId id="267" r:id="rId2"/>
    <p:sldId id="257" r:id="rId3"/>
    <p:sldId id="258" r:id="rId4"/>
    <p:sldId id="259" r:id="rId5"/>
    <p:sldId id="260" r:id="rId6"/>
    <p:sldId id="287" r:id="rId7"/>
    <p:sldId id="288" r:id="rId8"/>
    <p:sldId id="282" r:id="rId9"/>
    <p:sldId id="276" r:id="rId10"/>
    <p:sldId id="271" r:id="rId11"/>
    <p:sldId id="277" r:id="rId12"/>
    <p:sldId id="278" r:id="rId13"/>
    <p:sldId id="289" r:id="rId14"/>
    <p:sldId id="280" r:id="rId15"/>
    <p:sldId id="281" r:id="rId16"/>
    <p:sldId id="290" r:id="rId17"/>
    <p:sldId id="275" r:id="rId18"/>
    <p:sldId id="285" r:id="rId19"/>
    <p:sldId id="293" r:id="rId20"/>
    <p:sldId id="286" r:id="rId21"/>
    <p:sldId id="261" r:id="rId22"/>
    <p:sldId id="284" r:id="rId23"/>
    <p:sldId id="292" r:id="rId24"/>
    <p:sldId id="291" r:id="rId25"/>
    <p:sldId id="283" r:id="rId26"/>
    <p:sldId id="262" r:id="rId27"/>
    <p:sldId id="263" r:id="rId28"/>
    <p:sldId id="268"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84"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099E11-D02D-4A67-9A4F-D19A20C031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E870F5A-906A-4E80-9FE0-203D56BE7E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103671-F28C-43F9-B239-54000D54169D}" type="datetime1">
              <a:rPr lang="en-IN" smtClean="0"/>
              <a:t>24-07-2020</a:t>
            </a:fld>
            <a:endParaRPr lang="en-IN"/>
          </a:p>
        </p:txBody>
      </p:sp>
      <p:sp>
        <p:nvSpPr>
          <p:cNvPr id="4" name="Footer Placeholder 3">
            <a:extLst>
              <a:ext uri="{FF2B5EF4-FFF2-40B4-BE49-F238E27FC236}">
                <a16:creationId xmlns:a16="http://schemas.microsoft.com/office/drawing/2014/main" id="{E4438436-7DD7-415A-8D77-42554AA09E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BIRD SPECIES IDNTIFICATION FROM IMAGE</a:t>
            </a:r>
            <a:endParaRPr lang="en-IN"/>
          </a:p>
        </p:txBody>
      </p:sp>
      <p:sp>
        <p:nvSpPr>
          <p:cNvPr id="5" name="Slide Number Placeholder 4">
            <a:extLst>
              <a:ext uri="{FF2B5EF4-FFF2-40B4-BE49-F238E27FC236}">
                <a16:creationId xmlns:a16="http://schemas.microsoft.com/office/drawing/2014/main" id="{447A2C54-4263-48CC-950C-016DDFCD5E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F32CE3-32C7-416D-B2F1-4A4067DCBD42}" type="slidenum">
              <a:rPr lang="en-IN" smtClean="0"/>
              <a:t>‹#›</a:t>
            </a:fld>
            <a:endParaRPr lang="en-IN"/>
          </a:p>
        </p:txBody>
      </p:sp>
    </p:spTree>
    <p:extLst>
      <p:ext uri="{BB962C8B-B14F-4D97-AF65-F5344CB8AC3E}">
        <p14:creationId xmlns:p14="http://schemas.microsoft.com/office/powerpoint/2010/main" val="24764892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A04B7-F86E-4DD0-8855-026DB18BBE81}" type="datetime1">
              <a:rPr lang="en-IN" smtClean="0"/>
              <a:t>24-07-2020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BIRD SPECIES IDNTIFICATION FROM IMAGE</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52BF2-3611-41D3-8F56-669C6BFC860B}" type="slidenum">
              <a:rPr lang="en-IN" smtClean="0"/>
              <a:t>‹#›</a:t>
            </a:fld>
            <a:endParaRPr lang="en-IN"/>
          </a:p>
        </p:txBody>
      </p:sp>
    </p:spTree>
    <p:extLst>
      <p:ext uri="{BB962C8B-B14F-4D97-AF65-F5344CB8AC3E}">
        <p14:creationId xmlns:p14="http://schemas.microsoft.com/office/powerpoint/2010/main" val="342068326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9501-5B38-4EFF-A92E-B476B7FDA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085494-C752-4079-9439-9C4394DE1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FA06D0-CF64-4C8B-93CC-96FAFF461605}"/>
              </a:ext>
            </a:extLst>
          </p:cNvPr>
          <p:cNvSpPr>
            <a:spLocks noGrp="1"/>
          </p:cNvSpPr>
          <p:nvPr>
            <p:ph type="dt" sz="half" idx="10"/>
          </p:nvPr>
        </p:nvSpPr>
        <p:spPr/>
        <p:txBody>
          <a:bodyPr/>
          <a:lstStyle/>
          <a:p>
            <a:fld id="{C6E135BC-614A-421E-BE74-BA71D25084E0}" type="datetime1">
              <a:rPr lang="en-IN" smtClean="0"/>
              <a:t>24-07-2020</a:t>
            </a:fld>
            <a:endParaRPr lang="en-IN" dirty="0"/>
          </a:p>
        </p:txBody>
      </p:sp>
      <p:sp>
        <p:nvSpPr>
          <p:cNvPr id="5" name="Footer Placeholder 4">
            <a:extLst>
              <a:ext uri="{FF2B5EF4-FFF2-40B4-BE49-F238E27FC236}">
                <a16:creationId xmlns:a16="http://schemas.microsoft.com/office/drawing/2014/main" id="{806F80A1-F5E9-4F9F-8D66-FF256E6F496E}"/>
              </a:ext>
            </a:extLst>
          </p:cNvPr>
          <p:cNvSpPr>
            <a:spLocks noGrp="1"/>
          </p:cNvSpPr>
          <p:nvPr>
            <p:ph type="ftr" sz="quarter" idx="11"/>
          </p:nvPr>
        </p:nvSpPr>
        <p:spPr/>
        <p:txBody>
          <a:bodyPr/>
          <a:lstStyle/>
          <a:p>
            <a:r>
              <a:rPr lang="en-US"/>
              <a:t>Batch no-9                             </a:t>
            </a:r>
            <a:endParaRPr lang="en-IN" dirty="0"/>
          </a:p>
        </p:txBody>
      </p:sp>
      <p:sp>
        <p:nvSpPr>
          <p:cNvPr id="6" name="Slide Number Placeholder 5">
            <a:extLst>
              <a:ext uri="{FF2B5EF4-FFF2-40B4-BE49-F238E27FC236}">
                <a16:creationId xmlns:a16="http://schemas.microsoft.com/office/drawing/2014/main" id="{2F8B6F02-D2A9-4B38-B8C1-0DC47CAE1CDF}"/>
              </a:ext>
            </a:extLst>
          </p:cNvPr>
          <p:cNvSpPr>
            <a:spLocks noGrp="1"/>
          </p:cNvSpPr>
          <p:nvPr>
            <p:ph type="sldNum" sz="quarter" idx="12"/>
          </p:nvPr>
        </p:nvSpPr>
        <p:spPr/>
        <p:txBody>
          <a:bodyPr/>
          <a:lstStyle/>
          <a:p>
            <a:fld id="{F869604C-E225-4011-B4D9-235A8B616365}" type="slidenum">
              <a:rPr lang="en-IN" smtClean="0"/>
              <a:t>‹#›</a:t>
            </a:fld>
            <a:endParaRPr lang="en-IN" dirty="0"/>
          </a:p>
        </p:txBody>
      </p:sp>
    </p:spTree>
    <p:extLst>
      <p:ext uri="{BB962C8B-B14F-4D97-AF65-F5344CB8AC3E}">
        <p14:creationId xmlns:p14="http://schemas.microsoft.com/office/powerpoint/2010/main" val="35026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DAF6-B789-4F2A-934D-A09C8019A1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E2C846-EC19-41FC-8FA0-AAAAD5F3B4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FEAA2-ABC6-4B6B-A2C8-45E43DF2370B}"/>
              </a:ext>
            </a:extLst>
          </p:cNvPr>
          <p:cNvSpPr>
            <a:spLocks noGrp="1"/>
          </p:cNvSpPr>
          <p:nvPr>
            <p:ph type="dt" sz="half" idx="10"/>
          </p:nvPr>
        </p:nvSpPr>
        <p:spPr/>
        <p:txBody>
          <a:bodyPr/>
          <a:lstStyle/>
          <a:p>
            <a:fld id="{A2A077EC-4A14-4208-A5E8-2FB5E68F78DB}" type="datetime1">
              <a:rPr lang="en-IN" smtClean="0"/>
              <a:t>24-07-2020</a:t>
            </a:fld>
            <a:endParaRPr lang="en-IN" dirty="0"/>
          </a:p>
        </p:txBody>
      </p:sp>
      <p:sp>
        <p:nvSpPr>
          <p:cNvPr id="5" name="Footer Placeholder 4">
            <a:extLst>
              <a:ext uri="{FF2B5EF4-FFF2-40B4-BE49-F238E27FC236}">
                <a16:creationId xmlns:a16="http://schemas.microsoft.com/office/drawing/2014/main" id="{49D2BAB7-9A78-4836-9B25-4CCE8E2CB27A}"/>
              </a:ext>
            </a:extLst>
          </p:cNvPr>
          <p:cNvSpPr>
            <a:spLocks noGrp="1"/>
          </p:cNvSpPr>
          <p:nvPr>
            <p:ph type="ftr" sz="quarter" idx="11"/>
          </p:nvPr>
        </p:nvSpPr>
        <p:spPr/>
        <p:txBody>
          <a:bodyPr/>
          <a:lstStyle/>
          <a:p>
            <a:r>
              <a:rPr lang="en-US"/>
              <a:t>Batch no-9                             </a:t>
            </a:r>
            <a:endParaRPr lang="en-IN" dirty="0"/>
          </a:p>
        </p:txBody>
      </p:sp>
      <p:sp>
        <p:nvSpPr>
          <p:cNvPr id="6" name="Slide Number Placeholder 5">
            <a:extLst>
              <a:ext uri="{FF2B5EF4-FFF2-40B4-BE49-F238E27FC236}">
                <a16:creationId xmlns:a16="http://schemas.microsoft.com/office/drawing/2014/main" id="{76BB22F5-9848-4A18-B688-D18BA21E902B}"/>
              </a:ext>
            </a:extLst>
          </p:cNvPr>
          <p:cNvSpPr>
            <a:spLocks noGrp="1"/>
          </p:cNvSpPr>
          <p:nvPr>
            <p:ph type="sldNum" sz="quarter" idx="12"/>
          </p:nvPr>
        </p:nvSpPr>
        <p:spPr/>
        <p:txBody>
          <a:bodyPr/>
          <a:lstStyle/>
          <a:p>
            <a:fld id="{F869604C-E225-4011-B4D9-235A8B616365}" type="slidenum">
              <a:rPr lang="en-IN" smtClean="0"/>
              <a:t>‹#›</a:t>
            </a:fld>
            <a:endParaRPr lang="en-IN" dirty="0"/>
          </a:p>
        </p:txBody>
      </p:sp>
    </p:spTree>
    <p:extLst>
      <p:ext uri="{BB962C8B-B14F-4D97-AF65-F5344CB8AC3E}">
        <p14:creationId xmlns:p14="http://schemas.microsoft.com/office/powerpoint/2010/main" val="42481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D0BAC-F9D0-4DAE-9C9E-7733EFB841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03B40C-CB89-4894-A3CC-39102A11ED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FF51C-4D53-48DF-84E1-29ACBDB3B2A8}"/>
              </a:ext>
            </a:extLst>
          </p:cNvPr>
          <p:cNvSpPr>
            <a:spLocks noGrp="1"/>
          </p:cNvSpPr>
          <p:nvPr>
            <p:ph type="dt" sz="half" idx="10"/>
          </p:nvPr>
        </p:nvSpPr>
        <p:spPr/>
        <p:txBody>
          <a:bodyPr/>
          <a:lstStyle/>
          <a:p>
            <a:fld id="{AF5A549D-C4E6-4F6F-9C15-8DF6183A935C}" type="datetime1">
              <a:rPr lang="en-IN" smtClean="0"/>
              <a:t>24-07-2020</a:t>
            </a:fld>
            <a:endParaRPr lang="en-IN" dirty="0"/>
          </a:p>
        </p:txBody>
      </p:sp>
      <p:sp>
        <p:nvSpPr>
          <p:cNvPr id="5" name="Footer Placeholder 4">
            <a:extLst>
              <a:ext uri="{FF2B5EF4-FFF2-40B4-BE49-F238E27FC236}">
                <a16:creationId xmlns:a16="http://schemas.microsoft.com/office/drawing/2014/main" id="{4D7EDD18-EF0D-4C14-8EC2-8C7A9ED6FAF7}"/>
              </a:ext>
            </a:extLst>
          </p:cNvPr>
          <p:cNvSpPr>
            <a:spLocks noGrp="1"/>
          </p:cNvSpPr>
          <p:nvPr>
            <p:ph type="ftr" sz="quarter" idx="11"/>
          </p:nvPr>
        </p:nvSpPr>
        <p:spPr/>
        <p:txBody>
          <a:bodyPr/>
          <a:lstStyle/>
          <a:p>
            <a:r>
              <a:rPr lang="en-US"/>
              <a:t>Batch no-9                             </a:t>
            </a:r>
            <a:endParaRPr lang="en-IN" dirty="0"/>
          </a:p>
        </p:txBody>
      </p:sp>
      <p:sp>
        <p:nvSpPr>
          <p:cNvPr id="6" name="Slide Number Placeholder 5">
            <a:extLst>
              <a:ext uri="{FF2B5EF4-FFF2-40B4-BE49-F238E27FC236}">
                <a16:creationId xmlns:a16="http://schemas.microsoft.com/office/drawing/2014/main" id="{CD204D81-C370-4309-9071-BD2199D91EC2}"/>
              </a:ext>
            </a:extLst>
          </p:cNvPr>
          <p:cNvSpPr>
            <a:spLocks noGrp="1"/>
          </p:cNvSpPr>
          <p:nvPr>
            <p:ph type="sldNum" sz="quarter" idx="12"/>
          </p:nvPr>
        </p:nvSpPr>
        <p:spPr/>
        <p:txBody>
          <a:bodyPr/>
          <a:lstStyle/>
          <a:p>
            <a:fld id="{F869604C-E225-4011-B4D9-235A8B616365}" type="slidenum">
              <a:rPr lang="en-IN" smtClean="0"/>
              <a:t>‹#›</a:t>
            </a:fld>
            <a:endParaRPr lang="en-IN" dirty="0"/>
          </a:p>
        </p:txBody>
      </p:sp>
    </p:spTree>
    <p:extLst>
      <p:ext uri="{BB962C8B-B14F-4D97-AF65-F5344CB8AC3E}">
        <p14:creationId xmlns:p14="http://schemas.microsoft.com/office/powerpoint/2010/main" val="2502490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7338C-25BB-4D27-83F7-09EE385D679B}" type="datetime1">
              <a:rPr lang="en-IN" smtClean="0"/>
              <a:t>24-07-2020</a:t>
            </a:fld>
            <a:endParaRPr lang="en-IN" dirty="0"/>
          </a:p>
        </p:txBody>
      </p:sp>
      <p:sp>
        <p:nvSpPr>
          <p:cNvPr id="6" name="Footer Placeholder 5"/>
          <p:cNvSpPr>
            <a:spLocks noGrp="1"/>
          </p:cNvSpPr>
          <p:nvPr>
            <p:ph type="ftr" sz="quarter" idx="11"/>
          </p:nvPr>
        </p:nvSpPr>
        <p:spPr/>
        <p:txBody>
          <a:bodyPr/>
          <a:lstStyle/>
          <a:p>
            <a:r>
              <a:rPr lang="en-US"/>
              <a:t>Batch no-9                             </a:t>
            </a:r>
            <a:endParaRPr lang="en-IN" dirty="0"/>
          </a:p>
        </p:txBody>
      </p:sp>
      <p:sp>
        <p:nvSpPr>
          <p:cNvPr id="7" name="Slide Number Placeholder 6"/>
          <p:cNvSpPr>
            <a:spLocks noGrp="1"/>
          </p:cNvSpPr>
          <p:nvPr>
            <p:ph type="sldNum" sz="quarter" idx="12"/>
          </p:nvPr>
        </p:nvSpPr>
        <p:spPr/>
        <p:txBody>
          <a:bodyPr/>
          <a:lstStyle/>
          <a:p>
            <a:fld id="{F869604C-E225-4011-B4D9-235A8B616365}" type="slidenum">
              <a:rPr lang="en-IN" smtClean="0"/>
              <a:t>‹#›</a:t>
            </a:fld>
            <a:endParaRPr lang="en-IN" dirty="0"/>
          </a:p>
        </p:txBody>
      </p:sp>
    </p:spTree>
    <p:extLst>
      <p:ext uri="{BB962C8B-B14F-4D97-AF65-F5344CB8AC3E}">
        <p14:creationId xmlns:p14="http://schemas.microsoft.com/office/powerpoint/2010/main" val="370739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7325-2A29-494B-AAC1-B93F42B7B7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3ED7AF-A8FD-4ECE-B0FB-D212046A6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24C86C-08D2-43DD-BF74-7AFCEF7C4DD9}"/>
              </a:ext>
            </a:extLst>
          </p:cNvPr>
          <p:cNvSpPr>
            <a:spLocks noGrp="1"/>
          </p:cNvSpPr>
          <p:nvPr>
            <p:ph type="dt" sz="half" idx="10"/>
          </p:nvPr>
        </p:nvSpPr>
        <p:spPr/>
        <p:txBody>
          <a:bodyPr/>
          <a:lstStyle/>
          <a:p>
            <a:fld id="{8F3AAD5B-6351-4722-8A8A-00F52945B393}" type="datetime1">
              <a:rPr lang="en-IN" smtClean="0"/>
              <a:t>24-07-2020</a:t>
            </a:fld>
            <a:endParaRPr lang="en-IN" dirty="0"/>
          </a:p>
        </p:txBody>
      </p:sp>
      <p:sp>
        <p:nvSpPr>
          <p:cNvPr id="5" name="Footer Placeholder 4">
            <a:extLst>
              <a:ext uri="{FF2B5EF4-FFF2-40B4-BE49-F238E27FC236}">
                <a16:creationId xmlns:a16="http://schemas.microsoft.com/office/drawing/2014/main" id="{3AAE6978-A6A7-4F26-93B1-C2E350090F33}"/>
              </a:ext>
            </a:extLst>
          </p:cNvPr>
          <p:cNvSpPr>
            <a:spLocks noGrp="1"/>
          </p:cNvSpPr>
          <p:nvPr>
            <p:ph type="ftr" sz="quarter" idx="11"/>
          </p:nvPr>
        </p:nvSpPr>
        <p:spPr/>
        <p:txBody>
          <a:bodyPr/>
          <a:lstStyle/>
          <a:p>
            <a:r>
              <a:rPr lang="en-US"/>
              <a:t>Batch no-9                             </a:t>
            </a:r>
            <a:endParaRPr lang="en-IN" dirty="0"/>
          </a:p>
        </p:txBody>
      </p:sp>
      <p:sp>
        <p:nvSpPr>
          <p:cNvPr id="6" name="Slide Number Placeholder 5">
            <a:extLst>
              <a:ext uri="{FF2B5EF4-FFF2-40B4-BE49-F238E27FC236}">
                <a16:creationId xmlns:a16="http://schemas.microsoft.com/office/drawing/2014/main" id="{2856C230-1232-4A38-9B16-7EF22E01C929}"/>
              </a:ext>
            </a:extLst>
          </p:cNvPr>
          <p:cNvSpPr>
            <a:spLocks noGrp="1"/>
          </p:cNvSpPr>
          <p:nvPr>
            <p:ph type="sldNum" sz="quarter" idx="12"/>
          </p:nvPr>
        </p:nvSpPr>
        <p:spPr/>
        <p:txBody>
          <a:bodyPr/>
          <a:lstStyle/>
          <a:p>
            <a:fld id="{F869604C-E225-4011-B4D9-235A8B616365}" type="slidenum">
              <a:rPr lang="en-IN" smtClean="0"/>
              <a:t>‹#›</a:t>
            </a:fld>
            <a:endParaRPr lang="en-IN" dirty="0"/>
          </a:p>
        </p:txBody>
      </p:sp>
    </p:spTree>
    <p:extLst>
      <p:ext uri="{BB962C8B-B14F-4D97-AF65-F5344CB8AC3E}">
        <p14:creationId xmlns:p14="http://schemas.microsoft.com/office/powerpoint/2010/main" val="122015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85EB-D96F-4E4B-ABAC-751F5DE1B3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65952B-E95D-4DF0-8C52-A8210EC6E3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C69CFF-6E98-488A-A185-7B0A2C70C970}"/>
              </a:ext>
            </a:extLst>
          </p:cNvPr>
          <p:cNvSpPr>
            <a:spLocks noGrp="1"/>
          </p:cNvSpPr>
          <p:nvPr>
            <p:ph type="dt" sz="half" idx="10"/>
          </p:nvPr>
        </p:nvSpPr>
        <p:spPr/>
        <p:txBody>
          <a:bodyPr/>
          <a:lstStyle/>
          <a:p>
            <a:fld id="{C3024CA2-4AA4-4B01-9C12-19E8B7FCCBDF}" type="datetime1">
              <a:rPr lang="en-IN" smtClean="0"/>
              <a:t>24-07-2020</a:t>
            </a:fld>
            <a:endParaRPr lang="en-IN" dirty="0"/>
          </a:p>
        </p:txBody>
      </p:sp>
      <p:sp>
        <p:nvSpPr>
          <p:cNvPr id="5" name="Footer Placeholder 4">
            <a:extLst>
              <a:ext uri="{FF2B5EF4-FFF2-40B4-BE49-F238E27FC236}">
                <a16:creationId xmlns:a16="http://schemas.microsoft.com/office/drawing/2014/main" id="{C05DFD32-F0B3-47DA-A798-EC69906EF2C4}"/>
              </a:ext>
            </a:extLst>
          </p:cNvPr>
          <p:cNvSpPr>
            <a:spLocks noGrp="1"/>
          </p:cNvSpPr>
          <p:nvPr>
            <p:ph type="ftr" sz="quarter" idx="11"/>
          </p:nvPr>
        </p:nvSpPr>
        <p:spPr/>
        <p:txBody>
          <a:bodyPr/>
          <a:lstStyle/>
          <a:p>
            <a:r>
              <a:rPr lang="en-US"/>
              <a:t>Batch no-9                             </a:t>
            </a:r>
            <a:endParaRPr lang="en-IN" dirty="0"/>
          </a:p>
        </p:txBody>
      </p:sp>
      <p:sp>
        <p:nvSpPr>
          <p:cNvPr id="6" name="Slide Number Placeholder 5">
            <a:extLst>
              <a:ext uri="{FF2B5EF4-FFF2-40B4-BE49-F238E27FC236}">
                <a16:creationId xmlns:a16="http://schemas.microsoft.com/office/drawing/2014/main" id="{A747FAFF-E56D-41F6-ADA1-0C2A915693BB}"/>
              </a:ext>
            </a:extLst>
          </p:cNvPr>
          <p:cNvSpPr>
            <a:spLocks noGrp="1"/>
          </p:cNvSpPr>
          <p:nvPr>
            <p:ph type="sldNum" sz="quarter" idx="12"/>
          </p:nvPr>
        </p:nvSpPr>
        <p:spPr/>
        <p:txBody>
          <a:bodyPr/>
          <a:lstStyle/>
          <a:p>
            <a:fld id="{F869604C-E225-4011-B4D9-235A8B616365}" type="slidenum">
              <a:rPr lang="en-IN" smtClean="0"/>
              <a:t>‹#›</a:t>
            </a:fld>
            <a:endParaRPr lang="en-IN" dirty="0"/>
          </a:p>
        </p:txBody>
      </p:sp>
    </p:spTree>
    <p:extLst>
      <p:ext uri="{BB962C8B-B14F-4D97-AF65-F5344CB8AC3E}">
        <p14:creationId xmlns:p14="http://schemas.microsoft.com/office/powerpoint/2010/main" val="142869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66BA-3A9A-4697-8E1D-4CB67939CD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CA2502-3F5B-43FA-A8E0-44410F6844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CA81FF-BD65-49D1-8A06-CE615F9270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9355A7-5A3E-4697-B3F5-9EE254B2E333}"/>
              </a:ext>
            </a:extLst>
          </p:cNvPr>
          <p:cNvSpPr>
            <a:spLocks noGrp="1"/>
          </p:cNvSpPr>
          <p:nvPr>
            <p:ph type="dt" sz="half" idx="10"/>
          </p:nvPr>
        </p:nvSpPr>
        <p:spPr/>
        <p:txBody>
          <a:bodyPr/>
          <a:lstStyle/>
          <a:p>
            <a:fld id="{62F43DE0-05A2-4A9D-8617-D43C09E13428}" type="datetime1">
              <a:rPr lang="en-IN" smtClean="0"/>
              <a:t>24-07-2020</a:t>
            </a:fld>
            <a:endParaRPr lang="en-IN" dirty="0"/>
          </a:p>
        </p:txBody>
      </p:sp>
      <p:sp>
        <p:nvSpPr>
          <p:cNvPr id="6" name="Footer Placeholder 5">
            <a:extLst>
              <a:ext uri="{FF2B5EF4-FFF2-40B4-BE49-F238E27FC236}">
                <a16:creationId xmlns:a16="http://schemas.microsoft.com/office/drawing/2014/main" id="{C48666AB-2A54-4486-8CA3-31EFF950804D}"/>
              </a:ext>
            </a:extLst>
          </p:cNvPr>
          <p:cNvSpPr>
            <a:spLocks noGrp="1"/>
          </p:cNvSpPr>
          <p:nvPr>
            <p:ph type="ftr" sz="quarter" idx="11"/>
          </p:nvPr>
        </p:nvSpPr>
        <p:spPr/>
        <p:txBody>
          <a:bodyPr/>
          <a:lstStyle/>
          <a:p>
            <a:r>
              <a:rPr lang="en-US"/>
              <a:t>Batch no-9                             </a:t>
            </a:r>
            <a:endParaRPr lang="en-IN" dirty="0"/>
          </a:p>
        </p:txBody>
      </p:sp>
      <p:sp>
        <p:nvSpPr>
          <p:cNvPr id="7" name="Slide Number Placeholder 6">
            <a:extLst>
              <a:ext uri="{FF2B5EF4-FFF2-40B4-BE49-F238E27FC236}">
                <a16:creationId xmlns:a16="http://schemas.microsoft.com/office/drawing/2014/main" id="{0B51402A-CE87-4CDB-8800-05B530BAE405}"/>
              </a:ext>
            </a:extLst>
          </p:cNvPr>
          <p:cNvSpPr>
            <a:spLocks noGrp="1"/>
          </p:cNvSpPr>
          <p:nvPr>
            <p:ph type="sldNum" sz="quarter" idx="12"/>
          </p:nvPr>
        </p:nvSpPr>
        <p:spPr/>
        <p:txBody>
          <a:bodyPr/>
          <a:lstStyle/>
          <a:p>
            <a:fld id="{F869604C-E225-4011-B4D9-235A8B616365}" type="slidenum">
              <a:rPr lang="en-IN" smtClean="0"/>
              <a:t>‹#›</a:t>
            </a:fld>
            <a:endParaRPr lang="en-IN" dirty="0"/>
          </a:p>
        </p:txBody>
      </p:sp>
    </p:spTree>
    <p:extLst>
      <p:ext uri="{BB962C8B-B14F-4D97-AF65-F5344CB8AC3E}">
        <p14:creationId xmlns:p14="http://schemas.microsoft.com/office/powerpoint/2010/main" val="408555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70E5-5275-4DA3-A7C1-618C4A10A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82E5D9-3A43-4C5F-908D-9839C7C2B8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295F91-B26C-42A0-B0E4-A9CCC02C02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35EEEC-B1A0-43D9-B202-4D15DE53C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F5028-99A4-4A5F-B9D4-FB0E4855F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520DD2-4FE8-4919-B01A-11EE947A65CE}"/>
              </a:ext>
            </a:extLst>
          </p:cNvPr>
          <p:cNvSpPr>
            <a:spLocks noGrp="1"/>
          </p:cNvSpPr>
          <p:nvPr>
            <p:ph type="dt" sz="half" idx="10"/>
          </p:nvPr>
        </p:nvSpPr>
        <p:spPr/>
        <p:txBody>
          <a:bodyPr/>
          <a:lstStyle/>
          <a:p>
            <a:fld id="{1BAE257A-F615-48AC-B8AC-0D39E1DB8D5E}" type="datetime1">
              <a:rPr lang="en-IN" smtClean="0"/>
              <a:t>24-07-2020</a:t>
            </a:fld>
            <a:endParaRPr lang="en-IN" dirty="0"/>
          </a:p>
        </p:txBody>
      </p:sp>
      <p:sp>
        <p:nvSpPr>
          <p:cNvPr id="8" name="Footer Placeholder 7">
            <a:extLst>
              <a:ext uri="{FF2B5EF4-FFF2-40B4-BE49-F238E27FC236}">
                <a16:creationId xmlns:a16="http://schemas.microsoft.com/office/drawing/2014/main" id="{158546BD-E5EC-4DE8-B166-6A60485D025B}"/>
              </a:ext>
            </a:extLst>
          </p:cNvPr>
          <p:cNvSpPr>
            <a:spLocks noGrp="1"/>
          </p:cNvSpPr>
          <p:nvPr>
            <p:ph type="ftr" sz="quarter" idx="11"/>
          </p:nvPr>
        </p:nvSpPr>
        <p:spPr/>
        <p:txBody>
          <a:bodyPr/>
          <a:lstStyle/>
          <a:p>
            <a:r>
              <a:rPr lang="en-US"/>
              <a:t>Batch no-9                             </a:t>
            </a:r>
            <a:endParaRPr lang="en-IN" dirty="0"/>
          </a:p>
        </p:txBody>
      </p:sp>
      <p:sp>
        <p:nvSpPr>
          <p:cNvPr id="9" name="Slide Number Placeholder 8">
            <a:extLst>
              <a:ext uri="{FF2B5EF4-FFF2-40B4-BE49-F238E27FC236}">
                <a16:creationId xmlns:a16="http://schemas.microsoft.com/office/drawing/2014/main" id="{7844F607-AC84-4D0A-AD1B-AD895DD23B3A}"/>
              </a:ext>
            </a:extLst>
          </p:cNvPr>
          <p:cNvSpPr>
            <a:spLocks noGrp="1"/>
          </p:cNvSpPr>
          <p:nvPr>
            <p:ph type="sldNum" sz="quarter" idx="12"/>
          </p:nvPr>
        </p:nvSpPr>
        <p:spPr/>
        <p:txBody>
          <a:bodyPr/>
          <a:lstStyle/>
          <a:p>
            <a:fld id="{F869604C-E225-4011-B4D9-235A8B616365}" type="slidenum">
              <a:rPr lang="en-IN" smtClean="0"/>
              <a:t>‹#›</a:t>
            </a:fld>
            <a:endParaRPr lang="en-IN" dirty="0"/>
          </a:p>
        </p:txBody>
      </p:sp>
    </p:spTree>
    <p:extLst>
      <p:ext uri="{BB962C8B-B14F-4D97-AF65-F5344CB8AC3E}">
        <p14:creationId xmlns:p14="http://schemas.microsoft.com/office/powerpoint/2010/main" val="424083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5C55-6E67-4108-9A1B-CC907AC3EF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CE151C-3D37-4108-A28F-23748C635253}"/>
              </a:ext>
            </a:extLst>
          </p:cNvPr>
          <p:cNvSpPr>
            <a:spLocks noGrp="1"/>
          </p:cNvSpPr>
          <p:nvPr>
            <p:ph type="dt" sz="half" idx="10"/>
          </p:nvPr>
        </p:nvSpPr>
        <p:spPr/>
        <p:txBody>
          <a:bodyPr/>
          <a:lstStyle/>
          <a:p>
            <a:fld id="{DD51093E-612E-404A-9CE6-B6B892857611}" type="datetime1">
              <a:rPr lang="en-IN" smtClean="0"/>
              <a:t>24-07-2020</a:t>
            </a:fld>
            <a:endParaRPr lang="en-IN" dirty="0"/>
          </a:p>
        </p:txBody>
      </p:sp>
      <p:sp>
        <p:nvSpPr>
          <p:cNvPr id="4" name="Footer Placeholder 3">
            <a:extLst>
              <a:ext uri="{FF2B5EF4-FFF2-40B4-BE49-F238E27FC236}">
                <a16:creationId xmlns:a16="http://schemas.microsoft.com/office/drawing/2014/main" id="{0EC93333-FC68-4606-874D-018AC119455A}"/>
              </a:ext>
            </a:extLst>
          </p:cNvPr>
          <p:cNvSpPr>
            <a:spLocks noGrp="1"/>
          </p:cNvSpPr>
          <p:nvPr>
            <p:ph type="ftr" sz="quarter" idx="11"/>
          </p:nvPr>
        </p:nvSpPr>
        <p:spPr/>
        <p:txBody>
          <a:bodyPr/>
          <a:lstStyle/>
          <a:p>
            <a:r>
              <a:rPr lang="en-US"/>
              <a:t>Batch no-9                             </a:t>
            </a:r>
            <a:endParaRPr lang="en-IN" dirty="0"/>
          </a:p>
        </p:txBody>
      </p:sp>
      <p:sp>
        <p:nvSpPr>
          <p:cNvPr id="5" name="Slide Number Placeholder 4">
            <a:extLst>
              <a:ext uri="{FF2B5EF4-FFF2-40B4-BE49-F238E27FC236}">
                <a16:creationId xmlns:a16="http://schemas.microsoft.com/office/drawing/2014/main" id="{E8D07FA1-7C34-4302-B6A4-A13B3BDD520D}"/>
              </a:ext>
            </a:extLst>
          </p:cNvPr>
          <p:cNvSpPr>
            <a:spLocks noGrp="1"/>
          </p:cNvSpPr>
          <p:nvPr>
            <p:ph type="sldNum" sz="quarter" idx="12"/>
          </p:nvPr>
        </p:nvSpPr>
        <p:spPr/>
        <p:txBody>
          <a:bodyPr/>
          <a:lstStyle/>
          <a:p>
            <a:fld id="{F869604C-E225-4011-B4D9-235A8B616365}" type="slidenum">
              <a:rPr lang="en-IN" smtClean="0"/>
              <a:t>‹#›</a:t>
            </a:fld>
            <a:endParaRPr lang="en-IN" dirty="0"/>
          </a:p>
        </p:txBody>
      </p:sp>
    </p:spTree>
    <p:extLst>
      <p:ext uri="{BB962C8B-B14F-4D97-AF65-F5344CB8AC3E}">
        <p14:creationId xmlns:p14="http://schemas.microsoft.com/office/powerpoint/2010/main" val="266595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995C42-6B25-48F1-B64F-909575401904}"/>
              </a:ext>
            </a:extLst>
          </p:cNvPr>
          <p:cNvSpPr>
            <a:spLocks noGrp="1"/>
          </p:cNvSpPr>
          <p:nvPr>
            <p:ph type="dt" sz="half" idx="10"/>
          </p:nvPr>
        </p:nvSpPr>
        <p:spPr/>
        <p:txBody>
          <a:bodyPr/>
          <a:lstStyle/>
          <a:p>
            <a:fld id="{4A7CED0D-0354-45AB-AC6E-2CC9081DBD21}" type="datetime1">
              <a:rPr lang="en-IN" smtClean="0"/>
              <a:t>24-07-2020</a:t>
            </a:fld>
            <a:endParaRPr lang="en-IN" dirty="0"/>
          </a:p>
        </p:txBody>
      </p:sp>
      <p:sp>
        <p:nvSpPr>
          <p:cNvPr id="3" name="Footer Placeholder 2">
            <a:extLst>
              <a:ext uri="{FF2B5EF4-FFF2-40B4-BE49-F238E27FC236}">
                <a16:creationId xmlns:a16="http://schemas.microsoft.com/office/drawing/2014/main" id="{39BB214A-808C-48D2-9D25-2ED3943583E1}"/>
              </a:ext>
            </a:extLst>
          </p:cNvPr>
          <p:cNvSpPr>
            <a:spLocks noGrp="1"/>
          </p:cNvSpPr>
          <p:nvPr>
            <p:ph type="ftr" sz="quarter" idx="11"/>
          </p:nvPr>
        </p:nvSpPr>
        <p:spPr/>
        <p:txBody>
          <a:bodyPr/>
          <a:lstStyle/>
          <a:p>
            <a:r>
              <a:rPr lang="en-US"/>
              <a:t>Batch no-9                             </a:t>
            </a:r>
            <a:endParaRPr lang="en-IN" dirty="0"/>
          </a:p>
        </p:txBody>
      </p:sp>
      <p:sp>
        <p:nvSpPr>
          <p:cNvPr id="4" name="Slide Number Placeholder 3">
            <a:extLst>
              <a:ext uri="{FF2B5EF4-FFF2-40B4-BE49-F238E27FC236}">
                <a16:creationId xmlns:a16="http://schemas.microsoft.com/office/drawing/2014/main" id="{86FFED26-CE3C-4CC1-A869-E9FBDD8B0FD0}"/>
              </a:ext>
            </a:extLst>
          </p:cNvPr>
          <p:cNvSpPr>
            <a:spLocks noGrp="1"/>
          </p:cNvSpPr>
          <p:nvPr>
            <p:ph type="sldNum" sz="quarter" idx="12"/>
          </p:nvPr>
        </p:nvSpPr>
        <p:spPr/>
        <p:txBody>
          <a:bodyPr/>
          <a:lstStyle/>
          <a:p>
            <a:fld id="{F869604C-E225-4011-B4D9-235A8B616365}" type="slidenum">
              <a:rPr lang="en-IN" smtClean="0"/>
              <a:t>‹#›</a:t>
            </a:fld>
            <a:endParaRPr lang="en-IN" dirty="0"/>
          </a:p>
        </p:txBody>
      </p:sp>
    </p:spTree>
    <p:extLst>
      <p:ext uri="{BB962C8B-B14F-4D97-AF65-F5344CB8AC3E}">
        <p14:creationId xmlns:p14="http://schemas.microsoft.com/office/powerpoint/2010/main" val="106361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1E56-1CD8-4BEB-B085-1414044FF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EC22B2-9225-41D2-A3A6-7D6EED5CB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C1DACB-7DFA-463B-B06D-50B14265C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E0BE9-FE32-43DB-9BED-4E2E0D37C7A6}"/>
              </a:ext>
            </a:extLst>
          </p:cNvPr>
          <p:cNvSpPr>
            <a:spLocks noGrp="1"/>
          </p:cNvSpPr>
          <p:nvPr>
            <p:ph type="dt" sz="half" idx="10"/>
          </p:nvPr>
        </p:nvSpPr>
        <p:spPr/>
        <p:txBody>
          <a:bodyPr/>
          <a:lstStyle/>
          <a:p>
            <a:fld id="{1D0B9B01-D508-4873-8796-57A9FC2FCC2D}" type="datetime1">
              <a:rPr lang="en-IN" smtClean="0"/>
              <a:t>24-07-2020</a:t>
            </a:fld>
            <a:endParaRPr lang="en-IN" dirty="0"/>
          </a:p>
        </p:txBody>
      </p:sp>
      <p:sp>
        <p:nvSpPr>
          <p:cNvPr id="6" name="Footer Placeholder 5">
            <a:extLst>
              <a:ext uri="{FF2B5EF4-FFF2-40B4-BE49-F238E27FC236}">
                <a16:creationId xmlns:a16="http://schemas.microsoft.com/office/drawing/2014/main" id="{7E7682DA-C685-4E25-8C44-C451D7DD44BE}"/>
              </a:ext>
            </a:extLst>
          </p:cNvPr>
          <p:cNvSpPr>
            <a:spLocks noGrp="1"/>
          </p:cNvSpPr>
          <p:nvPr>
            <p:ph type="ftr" sz="quarter" idx="11"/>
          </p:nvPr>
        </p:nvSpPr>
        <p:spPr/>
        <p:txBody>
          <a:bodyPr/>
          <a:lstStyle/>
          <a:p>
            <a:r>
              <a:rPr lang="en-US"/>
              <a:t>Batch no-9                             </a:t>
            </a:r>
            <a:endParaRPr lang="en-IN" dirty="0"/>
          </a:p>
        </p:txBody>
      </p:sp>
      <p:sp>
        <p:nvSpPr>
          <p:cNvPr id="7" name="Slide Number Placeholder 6">
            <a:extLst>
              <a:ext uri="{FF2B5EF4-FFF2-40B4-BE49-F238E27FC236}">
                <a16:creationId xmlns:a16="http://schemas.microsoft.com/office/drawing/2014/main" id="{CEF8C7F8-D195-4F1F-A03E-51603DC63C47}"/>
              </a:ext>
            </a:extLst>
          </p:cNvPr>
          <p:cNvSpPr>
            <a:spLocks noGrp="1"/>
          </p:cNvSpPr>
          <p:nvPr>
            <p:ph type="sldNum" sz="quarter" idx="12"/>
          </p:nvPr>
        </p:nvSpPr>
        <p:spPr/>
        <p:txBody>
          <a:bodyPr/>
          <a:lstStyle/>
          <a:p>
            <a:fld id="{F869604C-E225-4011-B4D9-235A8B616365}" type="slidenum">
              <a:rPr lang="en-IN" smtClean="0"/>
              <a:t>‹#›</a:t>
            </a:fld>
            <a:endParaRPr lang="en-IN" dirty="0"/>
          </a:p>
        </p:txBody>
      </p:sp>
    </p:spTree>
    <p:extLst>
      <p:ext uri="{BB962C8B-B14F-4D97-AF65-F5344CB8AC3E}">
        <p14:creationId xmlns:p14="http://schemas.microsoft.com/office/powerpoint/2010/main" val="221036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F8CB-0B10-48F6-8416-97B7F28B2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315DDA-91BB-4E7C-A7E1-7F1CB6674D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A09440-D944-45E1-8CE4-F3563BAB8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CD4F03-6B51-4EC9-8D29-FBAAFEC5E832}"/>
              </a:ext>
            </a:extLst>
          </p:cNvPr>
          <p:cNvSpPr>
            <a:spLocks noGrp="1"/>
          </p:cNvSpPr>
          <p:nvPr>
            <p:ph type="dt" sz="half" idx="10"/>
          </p:nvPr>
        </p:nvSpPr>
        <p:spPr/>
        <p:txBody>
          <a:bodyPr/>
          <a:lstStyle/>
          <a:p>
            <a:fld id="{8281CF0B-62DD-49DE-B9C6-9DF2A5F9E42E}" type="datetime1">
              <a:rPr lang="en-IN" smtClean="0"/>
              <a:t>24-07-2020</a:t>
            </a:fld>
            <a:endParaRPr lang="en-IN" dirty="0"/>
          </a:p>
        </p:txBody>
      </p:sp>
      <p:sp>
        <p:nvSpPr>
          <p:cNvPr id="6" name="Footer Placeholder 5">
            <a:extLst>
              <a:ext uri="{FF2B5EF4-FFF2-40B4-BE49-F238E27FC236}">
                <a16:creationId xmlns:a16="http://schemas.microsoft.com/office/drawing/2014/main" id="{061744B9-1A8E-4ECB-B24A-0F0B55F40A55}"/>
              </a:ext>
            </a:extLst>
          </p:cNvPr>
          <p:cNvSpPr>
            <a:spLocks noGrp="1"/>
          </p:cNvSpPr>
          <p:nvPr>
            <p:ph type="ftr" sz="quarter" idx="11"/>
          </p:nvPr>
        </p:nvSpPr>
        <p:spPr/>
        <p:txBody>
          <a:bodyPr/>
          <a:lstStyle/>
          <a:p>
            <a:r>
              <a:rPr lang="en-US"/>
              <a:t>Batch no-9                             </a:t>
            </a:r>
            <a:endParaRPr lang="en-IN" dirty="0"/>
          </a:p>
        </p:txBody>
      </p:sp>
      <p:sp>
        <p:nvSpPr>
          <p:cNvPr id="7" name="Slide Number Placeholder 6">
            <a:extLst>
              <a:ext uri="{FF2B5EF4-FFF2-40B4-BE49-F238E27FC236}">
                <a16:creationId xmlns:a16="http://schemas.microsoft.com/office/drawing/2014/main" id="{005E52FC-2D07-4941-BD77-303090812CBF}"/>
              </a:ext>
            </a:extLst>
          </p:cNvPr>
          <p:cNvSpPr>
            <a:spLocks noGrp="1"/>
          </p:cNvSpPr>
          <p:nvPr>
            <p:ph type="sldNum" sz="quarter" idx="12"/>
          </p:nvPr>
        </p:nvSpPr>
        <p:spPr/>
        <p:txBody>
          <a:bodyPr/>
          <a:lstStyle/>
          <a:p>
            <a:fld id="{F869604C-E225-4011-B4D9-235A8B616365}" type="slidenum">
              <a:rPr lang="en-IN" smtClean="0"/>
              <a:t>‹#›</a:t>
            </a:fld>
            <a:endParaRPr lang="en-IN" dirty="0"/>
          </a:p>
        </p:txBody>
      </p:sp>
    </p:spTree>
    <p:extLst>
      <p:ext uri="{BB962C8B-B14F-4D97-AF65-F5344CB8AC3E}">
        <p14:creationId xmlns:p14="http://schemas.microsoft.com/office/powerpoint/2010/main" val="387124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AC337-3F32-46A2-9C81-C064634C3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BFE22F-E312-4BF9-B720-8EE38E4FB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62BA5B-51E4-47A0-AD51-7B2F1A5706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70F6B-EA50-4E1E-A20E-01A1AFA01676}" type="datetime1">
              <a:rPr lang="en-IN" smtClean="0"/>
              <a:t>24-07-2020</a:t>
            </a:fld>
            <a:endParaRPr lang="en-IN" dirty="0"/>
          </a:p>
        </p:txBody>
      </p:sp>
      <p:sp>
        <p:nvSpPr>
          <p:cNvPr id="5" name="Footer Placeholder 4">
            <a:extLst>
              <a:ext uri="{FF2B5EF4-FFF2-40B4-BE49-F238E27FC236}">
                <a16:creationId xmlns:a16="http://schemas.microsoft.com/office/drawing/2014/main" id="{5979C402-C674-4BA0-93C3-579AD595A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 no-9                             </a:t>
            </a:r>
            <a:endParaRPr lang="en-IN" dirty="0"/>
          </a:p>
        </p:txBody>
      </p:sp>
      <p:sp>
        <p:nvSpPr>
          <p:cNvPr id="6" name="Slide Number Placeholder 5">
            <a:extLst>
              <a:ext uri="{FF2B5EF4-FFF2-40B4-BE49-F238E27FC236}">
                <a16:creationId xmlns:a16="http://schemas.microsoft.com/office/drawing/2014/main" id="{72B86DCD-58AA-45C4-A3FD-7DDD4E014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9604C-E225-4011-B4D9-235A8B616365}" type="slidenum">
              <a:rPr lang="en-IN" smtClean="0"/>
              <a:t>‹#›</a:t>
            </a:fld>
            <a:endParaRPr lang="en-IN" dirty="0"/>
          </a:p>
        </p:txBody>
      </p:sp>
    </p:spTree>
    <p:extLst>
      <p:ext uri="{BB962C8B-B14F-4D97-AF65-F5344CB8AC3E}">
        <p14:creationId xmlns:p14="http://schemas.microsoft.com/office/powerpoint/2010/main" val="1429924495"/>
      </p:ext>
    </p:extLst>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flask.pocoo.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burgoine/classification-of-birds" TargetMode="External"/><Relationship Id="rId2" Type="http://schemas.openxmlformats.org/officeDocument/2006/relationships/hyperlink" Target="https://www.ijert.org/bird-species-identification-using-deep-learning"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nsorflow.org/api_docs/python/tf/keras/layers" TargetMode="External"/><Relationship Id="rId2" Type="http://schemas.openxmlformats.org/officeDocument/2006/relationships/hyperlink" Target="https://www.tensorflow.org/api_docs/python/tf/keras/preprocessing"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tensorflow.org/api_docs/python/tf/keras/Model" TargetMode="External"/><Relationship Id="rId4" Type="http://schemas.openxmlformats.org/officeDocument/2006/relationships/hyperlink" Target="https://www.tensorflow.org/api_docs/python/tf/keras/Sequentia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5751"/>
            <a:ext cx="10515600" cy="1193149"/>
          </a:xfrm>
        </p:spPr>
        <p:txBody>
          <a:bodyPr>
            <a:normAutofit/>
          </a:bodyP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ADITYA ENGINEERING COLLEGE (A)</a:t>
            </a:r>
          </a:p>
        </p:txBody>
      </p:sp>
      <p:sp>
        <p:nvSpPr>
          <p:cNvPr id="4" name="Content Placeholder 3"/>
          <p:cNvSpPr>
            <a:spLocks noGrp="1"/>
          </p:cNvSpPr>
          <p:nvPr>
            <p:ph sz="quarter" idx="14"/>
          </p:nvPr>
        </p:nvSpPr>
        <p:spPr>
          <a:xfrm>
            <a:off x="6740238" y="3214257"/>
            <a:ext cx="4357255" cy="2258291"/>
          </a:xfrm>
        </p:spPr>
        <p:txBody>
          <a:bodyPr>
            <a:norm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                                                         </a:t>
            </a:r>
          </a:p>
          <a:p>
            <a:pPr marL="0" indent="0">
              <a:lnSpc>
                <a:spcPct val="150000"/>
              </a:lnSpc>
              <a:buNone/>
            </a:pPr>
            <a:endParaRPr lang="en-US" sz="4000" dirty="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a:p>
            <a:endParaRPr lang="en-IN" sz="1800" dirty="0"/>
          </a:p>
          <a:p>
            <a:pPr marL="0" indent="0">
              <a:buNone/>
            </a:pPr>
            <a:endParaRPr lang="en-US" sz="1800" dirty="0"/>
          </a:p>
        </p:txBody>
      </p:sp>
      <p:sp>
        <p:nvSpPr>
          <p:cNvPr id="5" name="Title 1">
            <a:extLst>
              <a:ext uri="{FF2B5EF4-FFF2-40B4-BE49-F238E27FC236}">
                <a16:creationId xmlns:a16="http://schemas.microsoft.com/office/drawing/2014/main" id="{FBA88F3B-E5C2-4016-986A-ECBCDF2794F0}"/>
              </a:ext>
            </a:extLst>
          </p:cNvPr>
          <p:cNvSpPr txBox="1">
            <a:spLocks/>
          </p:cNvSpPr>
          <p:nvPr/>
        </p:nvSpPr>
        <p:spPr>
          <a:xfrm>
            <a:off x="685800" y="1603513"/>
            <a:ext cx="10668000" cy="1610744"/>
          </a:xfrm>
          <a:prstGeom prst="rect">
            <a:avLst/>
          </a:prstGeom>
        </p:spPr>
        <p:txBody>
          <a:bodyPr anchor="b"/>
          <a:lstStyle/>
          <a:p>
            <a:pPr algn="ctr" defTabSz="914400" fontAlgn="auto">
              <a:lnSpc>
                <a:spcPct val="90000"/>
              </a:lnSpc>
              <a:spcAft>
                <a:spcPts val="0"/>
              </a:spcAft>
              <a:defRPr/>
            </a:pPr>
            <a:r>
              <a:rPr lang="en-IN" sz="3600" b="1" dirty="0">
                <a:solidFill>
                  <a:srgbClr val="FF0000"/>
                </a:solidFill>
                <a:latin typeface="Times New Roman" pitchFamily="18" charset="0"/>
                <a:ea typeface="+mj-ea"/>
                <a:cs typeface="Times New Roman" pitchFamily="18" charset="0"/>
              </a:rPr>
              <a:t>BIRD SPECIES IDENTIFICATION FROM IMAGE</a:t>
            </a:r>
            <a:endParaRPr lang="en-IN" sz="3600" b="1" dirty="0">
              <a:latin typeface="Times New Roman" pitchFamily="18" charset="0"/>
              <a:ea typeface="+mj-ea"/>
              <a:cs typeface="Times New Roman" pitchFamily="18" charset="0"/>
            </a:endParaRPr>
          </a:p>
        </p:txBody>
      </p:sp>
      <p:sp>
        <p:nvSpPr>
          <p:cNvPr id="6" name="Subtitle 2">
            <a:extLst>
              <a:ext uri="{FF2B5EF4-FFF2-40B4-BE49-F238E27FC236}">
                <a16:creationId xmlns:a16="http://schemas.microsoft.com/office/drawing/2014/main" id="{DC73CF60-BCB9-4347-A6AF-6A91EC4BF8FA}"/>
              </a:ext>
            </a:extLst>
          </p:cNvPr>
          <p:cNvSpPr txBox="1">
            <a:spLocks/>
          </p:cNvSpPr>
          <p:nvPr/>
        </p:nvSpPr>
        <p:spPr>
          <a:xfrm>
            <a:off x="809625" y="4071938"/>
            <a:ext cx="4929188" cy="2143125"/>
          </a:xfrm>
          <a:prstGeom prst="rect">
            <a:avLst/>
          </a:prstGeom>
        </p:spPr>
        <p:txBody>
          <a:bodyPr>
            <a:normAutofit/>
          </a:bodyPr>
          <a:lstStyle/>
          <a:p>
            <a:pPr defTabSz="914400" fontAlgn="auto">
              <a:lnSpc>
                <a:spcPct val="90000"/>
              </a:lnSpc>
              <a:spcBef>
                <a:spcPts val="1000"/>
              </a:spcBef>
              <a:spcAft>
                <a:spcPts val="0"/>
              </a:spcAft>
              <a:defRPr/>
            </a:pPr>
            <a:r>
              <a:rPr lang="en-US" sz="2100" dirty="0">
                <a:solidFill>
                  <a:srgbClr val="298610"/>
                </a:solidFill>
                <a:latin typeface="Times New Roman" pitchFamily="18" charset="0"/>
                <a:cs typeface="Times New Roman" pitchFamily="18" charset="0"/>
              </a:rPr>
              <a:t>Under the guidance of:</a:t>
            </a:r>
          </a:p>
          <a:p>
            <a:pPr defTabSz="914400" fontAlgn="auto">
              <a:lnSpc>
                <a:spcPct val="90000"/>
              </a:lnSpc>
              <a:spcBef>
                <a:spcPts val="1000"/>
              </a:spcBef>
              <a:spcAft>
                <a:spcPts val="0"/>
              </a:spcAft>
              <a:defRPr/>
            </a:pPr>
            <a:r>
              <a:rPr lang="en-US" dirty="0">
                <a:solidFill>
                  <a:srgbClr val="002060"/>
                </a:solidFill>
                <a:latin typeface="Times New Roman" pitchFamily="18" charset="0"/>
                <a:cs typeface="Times New Roman" pitchFamily="18" charset="0"/>
              </a:rPr>
              <a:t>Ms. G. Aparna, M. Tech</a:t>
            </a:r>
          </a:p>
          <a:p>
            <a:pPr defTabSz="914400" fontAlgn="auto">
              <a:lnSpc>
                <a:spcPct val="90000"/>
              </a:lnSpc>
              <a:spcBef>
                <a:spcPts val="1000"/>
              </a:spcBef>
              <a:spcAft>
                <a:spcPts val="0"/>
              </a:spcAft>
              <a:buFont typeface="Arial" panose="020B0604020202020204" pitchFamily="34" charset="0"/>
              <a:buNone/>
              <a:defRPr/>
            </a:pPr>
            <a:r>
              <a:rPr lang="en-US" dirty="0" err="1">
                <a:solidFill>
                  <a:srgbClr val="002060"/>
                </a:solidFill>
                <a:latin typeface="Times New Roman" pitchFamily="18" charset="0"/>
                <a:cs typeface="Times New Roman" pitchFamily="18" charset="0"/>
              </a:rPr>
              <a:t>Sr.Assistant</a:t>
            </a:r>
            <a:r>
              <a:rPr lang="en-US" dirty="0">
                <a:solidFill>
                  <a:srgbClr val="002060"/>
                </a:solidFill>
                <a:latin typeface="Times New Roman" pitchFamily="18" charset="0"/>
                <a:cs typeface="Times New Roman" pitchFamily="18" charset="0"/>
              </a:rPr>
              <a:t> Professor</a:t>
            </a:r>
          </a:p>
          <a:p>
            <a:pPr defTabSz="914400" fontAlgn="auto">
              <a:lnSpc>
                <a:spcPct val="90000"/>
              </a:lnSpc>
              <a:spcBef>
                <a:spcPts val="1000"/>
              </a:spcBef>
              <a:spcAft>
                <a:spcPts val="0"/>
              </a:spcAft>
              <a:buFont typeface="Arial" panose="020B0604020202020204" pitchFamily="34" charset="0"/>
              <a:buNone/>
              <a:defRPr/>
            </a:pPr>
            <a:r>
              <a:rPr lang="en-US" dirty="0">
                <a:solidFill>
                  <a:srgbClr val="002060"/>
                </a:solidFill>
                <a:latin typeface="Times New Roman" pitchFamily="18" charset="0"/>
                <a:cs typeface="Times New Roman" pitchFamily="18" charset="0"/>
              </a:rPr>
              <a:t>Department of CSE</a:t>
            </a:r>
            <a:endParaRPr lang="en-IN" dirty="0">
              <a:solidFill>
                <a:srgbClr val="002060"/>
              </a:solidFill>
              <a:latin typeface="Times New Roman" pitchFamily="18" charset="0"/>
              <a:cs typeface="Times New Roman" pitchFamily="18" charset="0"/>
            </a:endParaRPr>
          </a:p>
          <a:p>
            <a:pPr defTabSz="914400" fontAlgn="auto">
              <a:lnSpc>
                <a:spcPct val="90000"/>
              </a:lnSpc>
              <a:spcBef>
                <a:spcPts val="1000"/>
              </a:spcBef>
              <a:spcAft>
                <a:spcPts val="0"/>
              </a:spcAft>
              <a:buFont typeface="Arial" panose="020B0604020202020204" pitchFamily="34" charset="0"/>
              <a:buNone/>
              <a:defRPr/>
            </a:pPr>
            <a:r>
              <a:rPr lang="en-IN" dirty="0">
                <a:solidFill>
                  <a:srgbClr val="002060"/>
                </a:solidFill>
                <a:latin typeface="Times New Roman" pitchFamily="18" charset="0"/>
                <a:cs typeface="Times New Roman" pitchFamily="18" charset="0"/>
              </a:rPr>
              <a:t>Aditya Engineering College (A)</a:t>
            </a:r>
          </a:p>
        </p:txBody>
      </p:sp>
      <p:sp>
        <p:nvSpPr>
          <p:cNvPr id="7" name="TextBox 6">
            <a:extLst>
              <a:ext uri="{FF2B5EF4-FFF2-40B4-BE49-F238E27FC236}">
                <a16:creationId xmlns:a16="http://schemas.microsoft.com/office/drawing/2014/main" id="{BAEA6D19-A6C2-423C-BA87-8B5D2B752A23}"/>
              </a:ext>
            </a:extLst>
          </p:cNvPr>
          <p:cNvSpPr txBox="1"/>
          <p:nvPr/>
        </p:nvSpPr>
        <p:spPr>
          <a:xfrm>
            <a:off x="5943600" y="4194961"/>
            <a:ext cx="5786438" cy="1477328"/>
          </a:xfrm>
          <a:prstGeom prst="rect">
            <a:avLst/>
          </a:prstGeom>
          <a:noFill/>
        </p:spPr>
        <p:txBody>
          <a:bodyPr>
            <a:spAutoFit/>
          </a:bodyPr>
          <a:lstStyle/>
          <a:p>
            <a:pPr fontAlgn="auto">
              <a:spcBef>
                <a:spcPts val="0"/>
              </a:spcBef>
              <a:spcAft>
                <a:spcPts val="0"/>
              </a:spcAft>
              <a:defRPr/>
            </a:pPr>
            <a:r>
              <a:rPr lang="en-IN" b="1" dirty="0">
                <a:solidFill>
                  <a:schemeClr val="accent4">
                    <a:lumMod val="75000"/>
                  </a:schemeClr>
                </a:solidFill>
                <a:latin typeface="Times New Roman" pitchFamily="18" charset="0"/>
                <a:cs typeface="Times New Roman" pitchFamily="18" charset="0"/>
              </a:rPr>
              <a:t>Team Members:</a:t>
            </a:r>
          </a:p>
          <a:p>
            <a:pPr marL="342900" indent="-342900" fontAlgn="auto">
              <a:spcBef>
                <a:spcPts val="0"/>
              </a:spcBef>
              <a:spcAft>
                <a:spcPts val="0"/>
              </a:spcAft>
              <a:buFontTx/>
              <a:buAutoNum type="arabicPeriod"/>
              <a:defRPr/>
            </a:pPr>
            <a:r>
              <a:rPr lang="en-IN" b="1" dirty="0">
                <a:solidFill>
                  <a:srgbClr val="660066"/>
                </a:solidFill>
                <a:latin typeface="Times New Roman" pitchFamily="18" charset="0"/>
                <a:cs typeface="Times New Roman" pitchFamily="18" charset="0"/>
              </a:rPr>
              <a:t>PATI YASWITHA SRILAXMI (16A91A0537)</a:t>
            </a:r>
          </a:p>
          <a:p>
            <a:pPr marL="342900" indent="-342900" fontAlgn="auto">
              <a:spcBef>
                <a:spcPts val="0"/>
              </a:spcBef>
              <a:spcAft>
                <a:spcPts val="0"/>
              </a:spcAft>
              <a:buFontTx/>
              <a:buAutoNum type="arabicPeriod"/>
              <a:defRPr/>
            </a:pPr>
            <a:r>
              <a:rPr lang="en-IN" b="1" dirty="0">
                <a:solidFill>
                  <a:srgbClr val="660066"/>
                </a:solidFill>
                <a:latin typeface="Times New Roman" pitchFamily="18" charset="0"/>
                <a:cs typeface="Times New Roman" pitchFamily="18" charset="0"/>
              </a:rPr>
              <a:t>PEDAPUDI THANUJA (16A91A0539)</a:t>
            </a:r>
          </a:p>
          <a:p>
            <a:pPr marL="342900" indent="-342900" fontAlgn="auto">
              <a:spcBef>
                <a:spcPts val="0"/>
              </a:spcBef>
              <a:spcAft>
                <a:spcPts val="0"/>
              </a:spcAft>
              <a:buFontTx/>
              <a:buAutoNum type="arabicPeriod"/>
              <a:defRPr/>
            </a:pPr>
            <a:r>
              <a:rPr lang="en-IN" b="1" dirty="0">
                <a:solidFill>
                  <a:srgbClr val="660066"/>
                </a:solidFill>
                <a:latin typeface="Times New Roman" pitchFamily="18" charset="0"/>
                <a:cs typeface="Times New Roman" pitchFamily="18" charset="0"/>
              </a:rPr>
              <a:t>SAMUDRALA AKHIL(16A91A0546)</a:t>
            </a:r>
          </a:p>
          <a:p>
            <a:pPr marL="342900" indent="-342900" fontAlgn="auto">
              <a:spcBef>
                <a:spcPts val="0"/>
              </a:spcBef>
              <a:spcAft>
                <a:spcPts val="0"/>
              </a:spcAft>
              <a:buFontTx/>
              <a:buAutoNum type="arabicPeriod"/>
              <a:defRPr/>
            </a:pPr>
            <a:r>
              <a:rPr lang="en-IN" b="1" dirty="0">
                <a:solidFill>
                  <a:srgbClr val="660066"/>
                </a:solidFill>
                <a:latin typeface="Times New Roman" pitchFamily="18" charset="0"/>
                <a:cs typeface="Times New Roman" pitchFamily="18" charset="0"/>
              </a:rPr>
              <a:t>M.P.V. SAI DURGA REDDY (16A91A0529)</a:t>
            </a:r>
          </a:p>
        </p:txBody>
      </p:sp>
      <p:pic>
        <p:nvPicPr>
          <p:cNvPr id="9" name="Picture 2" descr="C:\Users\AJAYSANKAR\Downloads\logo.jpg">
            <a:extLst>
              <a:ext uri="{FF2B5EF4-FFF2-40B4-BE49-F238E27FC236}">
                <a16:creationId xmlns:a16="http://schemas.microsoft.com/office/drawing/2014/main" id="{23340581-9ED5-4AE9-8C31-3E18B71A8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0" y="259517"/>
            <a:ext cx="1670188" cy="99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4773961-77F0-4DE7-A5ED-A4FFFA71E5EE}"/>
              </a:ext>
            </a:extLst>
          </p:cNvPr>
          <p:cNvSpPr/>
          <p:nvPr/>
        </p:nvSpPr>
        <p:spPr>
          <a:xfrm>
            <a:off x="3742232" y="3671741"/>
            <a:ext cx="3419061" cy="400110"/>
          </a:xfrm>
          <a:prstGeom prst="rect">
            <a:avLst/>
          </a:prstGeom>
        </p:spPr>
        <p:txBody>
          <a:bodyPr wrap="square">
            <a:spAutoFit/>
          </a:bodyPr>
          <a:lstStyle/>
          <a:p>
            <a:pPr algn="ctr"/>
            <a:r>
              <a:rPr lang="en-IN" altLang="en-US" sz="2000" b="1" dirty="0">
                <a:solidFill>
                  <a:schemeClr val="accent1"/>
                </a:solidFill>
                <a:latin typeface="Times New Roman" panose="02020603050405020304" pitchFamily="18" charset="0"/>
                <a:cs typeface="Times New Roman" panose="02020603050405020304" pitchFamily="18" charset="0"/>
              </a:rPr>
              <a:t>Batch No :9</a:t>
            </a:r>
          </a:p>
        </p:txBody>
      </p:sp>
      <p:sp>
        <p:nvSpPr>
          <p:cNvPr id="12" name="Date Placeholder 11">
            <a:extLst>
              <a:ext uri="{FF2B5EF4-FFF2-40B4-BE49-F238E27FC236}">
                <a16:creationId xmlns:a16="http://schemas.microsoft.com/office/drawing/2014/main" id="{D93BCAF0-25CE-4540-B4F5-7186FB17789E}"/>
              </a:ext>
            </a:extLst>
          </p:cNvPr>
          <p:cNvSpPr>
            <a:spLocks noGrp="1"/>
          </p:cNvSpPr>
          <p:nvPr>
            <p:ph type="dt" sz="half" idx="10"/>
          </p:nvPr>
        </p:nvSpPr>
        <p:spPr/>
        <p:txBody>
          <a:bodyPr/>
          <a:lstStyle/>
          <a:p>
            <a:fld id="{9924FD27-A101-465D-A9B6-6BD26FFC06D3}" type="datetime1">
              <a:rPr lang="en-IN" smtClean="0"/>
              <a:t>24-07-2020</a:t>
            </a:fld>
            <a:endParaRPr lang="en-IN" dirty="0"/>
          </a:p>
        </p:txBody>
      </p:sp>
      <p:sp>
        <p:nvSpPr>
          <p:cNvPr id="13" name="Footer Placeholder 12">
            <a:extLst>
              <a:ext uri="{FF2B5EF4-FFF2-40B4-BE49-F238E27FC236}">
                <a16:creationId xmlns:a16="http://schemas.microsoft.com/office/drawing/2014/main" id="{12FFE8A5-4FA0-424E-A198-21CA18274F08}"/>
              </a:ext>
            </a:extLst>
          </p:cNvPr>
          <p:cNvSpPr>
            <a:spLocks noGrp="1"/>
          </p:cNvSpPr>
          <p:nvPr>
            <p:ph type="ftr" sz="quarter" idx="11"/>
          </p:nvPr>
        </p:nvSpPr>
        <p:spPr>
          <a:xfrm>
            <a:off x="3742232" y="6327124"/>
            <a:ext cx="4114800" cy="365125"/>
          </a:xfrm>
        </p:spPr>
        <p:txBody>
          <a:bodyPr/>
          <a:lstStyle/>
          <a:p>
            <a:r>
              <a:rPr lang="en-IN" sz="1400">
                <a:latin typeface="Times New Roman" panose="02020603050405020304" pitchFamily="18" charset="0"/>
                <a:cs typeface="Times New Roman" panose="02020603050405020304" pitchFamily="18" charset="0"/>
              </a:rPr>
              <a:t>Batch no-9                             </a:t>
            </a:r>
            <a:endParaRPr lang="en-IN" sz="1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E004A36-8312-4A24-9297-D8F460836F2B}"/>
              </a:ext>
            </a:extLst>
          </p:cNvPr>
          <p:cNvSpPr>
            <a:spLocks noGrp="1"/>
          </p:cNvSpPr>
          <p:nvPr>
            <p:ph type="sldNum" sz="quarter" idx="12"/>
          </p:nvPr>
        </p:nvSpPr>
        <p:spPr/>
        <p:txBody>
          <a:bodyPr/>
          <a:lstStyle/>
          <a:p>
            <a:r>
              <a:rPr lang="en-IN" dirty="0"/>
              <a:t>              </a:t>
            </a:r>
          </a:p>
        </p:txBody>
      </p:sp>
    </p:spTree>
    <p:extLst>
      <p:ext uri="{BB962C8B-B14F-4D97-AF65-F5344CB8AC3E}">
        <p14:creationId xmlns:p14="http://schemas.microsoft.com/office/powerpoint/2010/main" val="566403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7F01-DDA3-49D2-B050-1EC4D911BCB0}"/>
              </a:ext>
            </a:extLst>
          </p:cNvPr>
          <p:cNvSpPr>
            <a:spLocks noGrp="1"/>
          </p:cNvSpPr>
          <p:nvPr>
            <p:ph type="title"/>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CONVOLUTIONAL</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NEURAL</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NETWORK</a:t>
            </a:r>
          </a:p>
        </p:txBody>
      </p:sp>
      <p:sp>
        <p:nvSpPr>
          <p:cNvPr id="3" name="Content Placeholder 2">
            <a:extLst>
              <a:ext uri="{FF2B5EF4-FFF2-40B4-BE49-F238E27FC236}">
                <a16:creationId xmlns:a16="http://schemas.microsoft.com/office/drawing/2014/main" id="{5C6AC927-4249-4460-8624-297D69C9F74F}"/>
              </a:ext>
            </a:extLst>
          </p:cNvPr>
          <p:cNvSpPr>
            <a:spLocks noGrp="1"/>
          </p:cNvSpPr>
          <p:nvPr>
            <p:ph idx="1"/>
          </p:nvPr>
        </p:nvSpPr>
        <p:spPr/>
        <p:txBody>
          <a:bodyPr>
            <a:normAutofit/>
          </a:bodyPr>
          <a:lstStyle/>
          <a:p>
            <a:r>
              <a:rPr lang="en-US" sz="1800" dirty="0">
                <a:effectLst/>
                <a:latin typeface="Times New Roman" panose="02020603050405020304" pitchFamily="18" charset="0"/>
                <a:cs typeface="Times New Roman" panose="02020603050405020304" pitchFamily="18" charset="0"/>
              </a:rPr>
              <a:t>The convolutional neural network (CNN) is a class of </a:t>
            </a:r>
            <a:r>
              <a:rPr lang="en-US" sz="1800" dirty="0">
                <a:latin typeface="Times New Roman" panose="02020603050405020304" pitchFamily="18" charset="0"/>
                <a:cs typeface="Times New Roman" panose="02020603050405020304" pitchFamily="18" charset="0"/>
              </a:rPr>
              <a:t>deep learning neural</a:t>
            </a:r>
            <a:r>
              <a:rPr lang="en-US" sz="1800" dirty="0">
                <a:effectLst/>
                <a:latin typeface="Times New Roman" panose="02020603050405020304" pitchFamily="18" charset="0"/>
                <a:cs typeface="Times New Roman" panose="02020603050405020304" pitchFamily="18" charset="0"/>
              </a:rPr>
              <a:t> network commonly used in image recognition.</a:t>
            </a:r>
            <a:endParaRPr lang="en-US" sz="1800" b="1" dirty="0">
              <a:effectLst/>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cs typeface="Times New Roman" panose="02020603050405020304" pitchFamily="18" charset="0"/>
              </a:rPr>
              <a:t>CNN has an input layer, hidden layers, and output layer.</a:t>
            </a:r>
          </a:p>
          <a:p>
            <a:pPr marL="0" indent="0">
              <a:buNone/>
            </a:pPr>
            <a:endParaRPr lang="en-US" sz="1900" dirty="0">
              <a:effectLst/>
              <a:latin typeface="Times New Roman" panose="02020603050405020304" pitchFamily="18" charset="0"/>
              <a:cs typeface="Times New Roman" panose="02020603050405020304" pitchFamily="18" charset="0"/>
            </a:endParaRPr>
          </a:p>
          <a:p>
            <a:pPr marL="0" indent="0">
              <a:buNone/>
            </a:pPr>
            <a:br>
              <a:rPr lang="en-US" dirty="0"/>
            </a:br>
            <a:endParaRPr lang="en-IN" dirty="0"/>
          </a:p>
        </p:txBody>
      </p:sp>
      <p:pic>
        <p:nvPicPr>
          <p:cNvPr id="6" name="Picture 5">
            <a:extLst>
              <a:ext uri="{FF2B5EF4-FFF2-40B4-BE49-F238E27FC236}">
                <a16:creationId xmlns:a16="http://schemas.microsoft.com/office/drawing/2014/main" id="{BBD23770-727B-4BF7-A665-2BB41F3D183E}"/>
              </a:ext>
            </a:extLst>
          </p:cNvPr>
          <p:cNvPicPr/>
          <p:nvPr/>
        </p:nvPicPr>
        <p:blipFill>
          <a:blip r:embed="rId2"/>
          <a:stretch>
            <a:fillRect/>
          </a:stretch>
        </p:blipFill>
        <p:spPr>
          <a:xfrm>
            <a:off x="998806" y="3300339"/>
            <a:ext cx="9762979" cy="2242332"/>
          </a:xfrm>
          <a:prstGeom prst="rect">
            <a:avLst/>
          </a:prstGeom>
        </p:spPr>
      </p:pic>
      <p:sp>
        <p:nvSpPr>
          <p:cNvPr id="4" name="Date Placeholder 3">
            <a:extLst>
              <a:ext uri="{FF2B5EF4-FFF2-40B4-BE49-F238E27FC236}">
                <a16:creationId xmlns:a16="http://schemas.microsoft.com/office/drawing/2014/main" id="{BFF991EE-4BDC-4810-812E-E7EA7B3084A3}"/>
              </a:ext>
            </a:extLst>
          </p:cNvPr>
          <p:cNvSpPr>
            <a:spLocks noGrp="1"/>
          </p:cNvSpPr>
          <p:nvPr>
            <p:ph type="dt" sz="half" idx="10"/>
          </p:nvPr>
        </p:nvSpPr>
        <p:spPr/>
        <p:txBody>
          <a:bodyPr/>
          <a:lstStyle/>
          <a:p>
            <a:fld id="{0FFDE6F7-CB8F-4DDD-B628-1881020DD3FD}" type="datetime1">
              <a:rPr lang="en-IN" smtClean="0"/>
              <a:t>24-07-2020</a:t>
            </a:fld>
            <a:endParaRPr lang="en-IN" dirty="0"/>
          </a:p>
        </p:txBody>
      </p:sp>
      <p:sp>
        <p:nvSpPr>
          <p:cNvPr id="5" name="Footer Placeholder 4">
            <a:extLst>
              <a:ext uri="{FF2B5EF4-FFF2-40B4-BE49-F238E27FC236}">
                <a16:creationId xmlns:a16="http://schemas.microsoft.com/office/drawing/2014/main" id="{8EF76C97-7918-49AE-A1C5-8940279A1899}"/>
              </a:ext>
            </a:extLst>
          </p:cNvPr>
          <p:cNvSpPr>
            <a:spLocks noGrp="1"/>
          </p:cNvSpPr>
          <p:nvPr>
            <p:ph type="ftr" sz="quarter" idx="11"/>
          </p:nvPr>
        </p:nvSpPr>
        <p:spPr/>
        <p:txBody>
          <a:bodyPr/>
          <a:lstStyle/>
          <a:p>
            <a:r>
              <a:rPr lang="en-US"/>
              <a:t>Batch no-9                             </a:t>
            </a:r>
            <a:endParaRPr lang="en-IN" dirty="0"/>
          </a:p>
        </p:txBody>
      </p:sp>
      <p:pic>
        <p:nvPicPr>
          <p:cNvPr id="8" name="Picture 2" descr="C:\Users\AJAYSANKAR\Downloads\logo.jpg">
            <a:extLst>
              <a:ext uri="{FF2B5EF4-FFF2-40B4-BE49-F238E27FC236}">
                <a16:creationId xmlns:a16="http://schemas.microsoft.com/office/drawing/2014/main" id="{266AFD2B-261F-43D2-ADF8-0AD5A315C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06AB0847-51CE-4C78-85AD-A9633513C80F}"/>
              </a:ext>
            </a:extLst>
          </p:cNvPr>
          <p:cNvSpPr/>
          <p:nvPr/>
        </p:nvSpPr>
        <p:spPr>
          <a:xfrm>
            <a:off x="8610600" y="252547"/>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10" name="Slide Number Placeholder 9">
            <a:extLst>
              <a:ext uri="{FF2B5EF4-FFF2-40B4-BE49-F238E27FC236}">
                <a16:creationId xmlns:a16="http://schemas.microsoft.com/office/drawing/2014/main" id="{B452A02A-A8AC-419C-B7C7-18A360CB69C0}"/>
              </a:ext>
            </a:extLst>
          </p:cNvPr>
          <p:cNvSpPr>
            <a:spLocks noGrp="1"/>
          </p:cNvSpPr>
          <p:nvPr>
            <p:ph type="sldNum" sz="quarter" idx="12"/>
          </p:nvPr>
        </p:nvSpPr>
        <p:spPr/>
        <p:txBody>
          <a:bodyPr/>
          <a:lstStyle/>
          <a:p>
            <a:r>
              <a:rPr lang="en-IN" dirty="0"/>
              <a:t>BIRD SPECIES IDENTIFICATION FROM IMAGE</a:t>
            </a:r>
          </a:p>
          <a:p>
            <a:endParaRPr lang="en-IN" dirty="0"/>
          </a:p>
        </p:txBody>
      </p:sp>
    </p:spTree>
    <p:extLst>
      <p:ext uri="{BB962C8B-B14F-4D97-AF65-F5344CB8AC3E}">
        <p14:creationId xmlns:p14="http://schemas.microsoft.com/office/powerpoint/2010/main" val="27112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E1A447-CA74-44F2-A3CB-04C2752CDAB9}"/>
              </a:ext>
            </a:extLst>
          </p:cNvPr>
          <p:cNvSpPr>
            <a:spLocks noGrp="1"/>
          </p:cNvSpPr>
          <p:nvPr>
            <p:ph idx="1"/>
          </p:nvPr>
        </p:nvSpPr>
        <p:spPr>
          <a:xfrm>
            <a:off x="851647" y="1364584"/>
            <a:ext cx="10515600" cy="4785485"/>
          </a:xfrm>
        </p:spPr>
        <p:txBody>
          <a:bodyPr/>
          <a:lstStyle/>
          <a:p>
            <a:r>
              <a:rPr lang="en-IN" sz="2000" b="1" dirty="0">
                <a:latin typeface="Times New Roman" panose="02020603050405020304" pitchFamily="18" charset="0"/>
                <a:cs typeface="Times New Roman" panose="02020603050405020304" pitchFamily="18" charset="0"/>
              </a:rPr>
              <a:t>INPUT LAYER</a:t>
            </a:r>
          </a:p>
          <a:p>
            <a:pPr marL="0" indent="0">
              <a:buNone/>
            </a:pPr>
            <a:r>
              <a:rPr lang="en-IN" sz="1800" dirty="0">
                <a:latin typeface="Times New Roman" panose="02020603050405020304" pitchFamily="18" charset="0"/>
                <a:cs typeface="Times New Roman" panose="02020603050405020304" pitchFamily="18" charset="0"/>
              </a:rPr>
              <a:t>                 Input layer accepts pixels of an image as input.</a:t>
            </a:r>
          </a:p>
          <a:p>
            <a:pPr marL="0" indent="0">
              <a:buNone/>
            </a:pPr>
            <a:endParaRPr lang="en-IN" sz="18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HIDDEN LAYERS</a:t>
            </a:r>
          </a:p>
          <a:p>
            <a:pPr marL="0" indent="0">
              <a:buNone/>
            </a:pPr>
            <a:r>
              <a:rPr lang="en-IN" sz="1800" dirty="0">
                <a:latin typeface="Times New Roman" panose="02020603050405020304" pitchFamily="18" charset="0"/>
                <a:cs typeface="Times New Roman" panose="02020603050405020304" pitchFamily="18" charset="0"/>
              </a:rPr>
              <a:t>                 Hidden layers carry out feature extraction. There are multiple hidden layers like convolution, relu, and Pooling layer.</a:t>
            </a:r>
          </a:p>
          <a:p>
            <a:pPr marL="0" indent="0">
              <a:buNone/>
            </a:pPr>
            <a:endParaRPr lang="en-IN" sz="18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OUTPUT LAYER</a:t>
            </a:r>
          </a:p>
          <a:p>
            <a:pPr marL="0" indent="0">
              <a:buNone/>
            </a:pPr>
            <a:r>
              <a:rPr lang="en-IN" sz="1800" dirty="0">
                <a:latin typeface="Times New Roman" panose="02020603050405020304" pitchFamily="18" charset="0"/>
                <a:cs typeface="Times New Roman" panose="02020603050405020304" pitchFamily="18" charset="0"/>
              </a:rPr>
              <a:t>                  Fully connected layer is output layer identifies the image.</a:t>
            </a:r>
          </a:p>
          <a:p>
            <a:pPr marL="0" indent="0">
              <a:buNone/>
            </a:pPr>
            <a:endParaRPr lang="en-IN" dirty="0"/>
          </a:p>
        </p:txBody>
      </p:sp>
      <p:sp>
        <p:nvSpPr>
          <p:cNvPr id="2" name="Date Placeholder 1">
            <a:extLst>
              <a:ext uri="{FF2B5EF4-FFF2-40B4-BE49-F238E27FC236}">
                <a16:creationId xmlns:a16="http://schemas.microsoft.com/office/drawing/2014/main" id="{DD78A931-EE43-4237-9F35-F9F40F366BCD}"/>
              </a:ext>
            </a:extLst>
          </p:cNvPr>
          <p:cNvSpPr>
            <a:spLocks noGrp="1"/>
          </p:cNvSpPr>
          <p:nvPr>
            <p:ph type="dt" sz="half" idx="10"/>
          </p:nvPr>
        </p:nvSpPr>
        <p:spPr/>
        <p:txBody>
          <a:bodyPr/>
          <a:lstStyle/>
          <a:p>
            <a:fld id="{D4A35E39-AD29-4DFC-8960-257DD21DD4E9}" type="datetime1">
              <a:rPr lang="en-IN" smtClean="0"/>
              <a:t>24-07-2020</a:t>
            </a:fld>
            <a:endParaRPr lang="en-IN" dirty="0"/>
          </a:p>
        </p:txBody>
      </p:sp>
      <p:sp>
        <p:nvSpPr>
          <p:cNvPr id="4" name="Footer Placeholder 3">
            <a:extLst>
              <a:ext uri="{FF2B5EF4-FFF2-40B4-BE49-F238E27FC236}">
                <a16:creationId xmlns:a16="http://schemas.microsoft.com/office/drawing/2014/main" id="{A807B644-A4EA-45DF-B821-27DA872CA7AD}"/>
              </a:ext>
            </a:extLst>
          </p:cNvPr>
          <p:cNvSpPr>
            <a:spLocks noGrp="1"/>
          </p:cNvSpPr>
          <p:nvPr>
            <p:ph type="ftr" sz="quarter" idx="11"/>
          </p:nvPr>
        </p:nvSpPr>
        <p:spPr/>
        <p:txBody>
          <a:bodyPr/>
          <a:lstStyle/>
          <a:p>
            <a:r>
              <a:rPr lang="en-US"/>
              <a:t>Batch no-9                             </a:t>
            </a:r>
            <a:endParaRPr lang="en-IN" dirty="0"/>
          </a:p>
        </p:txBody>
      </p:sp>
      <p:sp>
        <p:nvSpPr>
          <p:cNvPr id="6" name="Rectangle 5">
            <a:extLst>
              <a:ext uri="{FF2B5EF4-FFF2-40B4-BE49-F238E27FC236}">
                <a16:creationId xmlns:a16="http://schemas.microsoft.com/office/drawing/2014/main" id="{C3F5BFFD-4ABC-431E-B9B5-95DC268E53C0}"/>
              </a:ext>
            </a:extLst>
          </p:cNvPr>
          <p:cNvSpPr/>
          <p:nvPr/>
        </p:nvSpPr>
        <p:spPr>
          <a:xfrm>
            <a:off x="8909858" y="338599"/>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pic>
        <p:nvPicPr>
          <p:cNvPr id="7" name="Picture 2" descr="C:\Users\AJAYSANKAR\Downloads\logo.jpg">
            <a:extLst>
              <a:ext uri="{FF2B5EF4-FFF2-40B4-BE49-F238E27FC236}">
                <a16:creationId xmlns:a16="http://schemas.microsoft.com/office/drawing/2014/main" id="{3281541E-A84B-49FA-9C2E-6692F9355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a:extLst>
              <a:ext uri="{FF2B5EF4-FFF2-40B4-BE49-F238E27FC236}">
                <a16:creationId xmlns:a16="http://schemas.microsoft.com/office/drawing/2014/main" id="{097ACC30-2F1C-426A-9395-CAF5CB16A642}"/>
              </a:ext>
            </a:extLst>
          </p:cNvPr>
          <p:cNvSpPr>
            <a:spLocks noGrp="1"/>
          </p:cNvSpPr>
          <p:nvPr>
            <p:ph type="sldNum" sz="quarter" idx="12"/>
          </p:nvPr>
        </p:nvSpPr>
        <p:spPr/>
        <p:txBody>
          <a:bodyPr/>
          <a:lstStyle/>
          <a:p>
            <a:r>
              <a:rPr lang="en-IN" dirty="0"/>
              <a:t>BIRD SPECIES IDENTIFICATION FROM IMAGE</a:t>
            </a:r>
          </a:p>
          <a:p>
            <a:endParaRPr lang="en-IN" dirty="0"/>
          </a:p>
        </p:txBody>
      </p:sp>
    </p:spTree>
    <p:extLst>
      <p:ext uri="{BB962C8B-B14F-4D97-AF65-F5344CB8AC3E}">
        <p14:creationId xmlns:p14="http://schemas.microsoft.com/office/powerpoint/2010/main" val="334103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06B9-3EA2-4EB6-AD46-B58F10D8657E}"/>
              </a:ext>
            </a:extLst>
          </p:cNvPr>
          <p:cNvSpPr>
            <a:spLocks noGrp="1"/>
          </p:cNvSpPr>
          <p:nvPr>
            <p:ph type="title"/>
          </p:nvPr>
        </p:nvSpPr>
        <p:spPr/>
        <p:txBody>
          <a:bodyPr>
            <a:normAutofit/>
          </a:bodyPr>
          <a:lstStyle/>
          <a:p>
            <a:pPr algn="just"/>
            <a:r>
              <a:rPr lang="en-IN" sz="2000" b="1" dirty="0">
                <a:latin typeface="Times New Roman" panose="02020603050405020304" pitchFamily="18" charset="0"/>
                <a:cs typeface="Times New Roman" panose="02020603050405020304" pitchFamily="18" charset="0"/>
              </a:rPr>
              <a:t>                                                       CONVOLUTION LAYER</a:t>
            </a:r>
          </a:p>
        </p:txBody>
      </p:sp>
      <p:sp>
        <p:nvSpPr>
          <p:cNvPr id="3" name="Content Placeholder 2">
            <a:extLst>
              <a:ext uri="{FF2B5EF4-FFF2-40B4-BE49-F238E27FC236}">
                <a16:creationId xmlns:a16="http://schemas.microsoft.com/office/drawing/2014/main" id="{24DC9D9D-2157-46DF-B947-D8C1889EFEAF}"/>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A convolution layer has number of filters that perform convolution operation.</a:t>
            </a:r>
          </a:p>
          <a:p>
            <a:r>
              <a:rPr lang="en-IN" sz="1800" dirty="0">
                <a:latin typeface="Times New Roman" panose="02020603050405020304" pitchFamily="18" charset="0"/>
                <a:cs typeface="Times New Roman" panose="02020603050405020304" pitchFamily="18" charset="0"/>
              </a:rPr>
              <a:t>This layer uses a matrix filter to detect patterns in image.</a:t>
            </a:r>
          </a:p>
          <a:p>
            <a:r>
              <a:rPr lang="en-US" sz="1800" dirty="0">
                <a:latin typeface="Times New Roman" panose="02020603050405020304" pitchFamily="18" charset="0"/>
                <a:cs typeface="Times New Roman" panose="02020603050405020304" pitchFamily="18" charset="0"/>
              </a:rPr>
              <a:t>A convolution is a linear operation that involves the multiplication of a set of weights with the input, much like a traditional neural network.</a:t>
            </a:r>
            <a:endParaRPr lang="en-IN" sz="1800" dirty="0">
              <a:latin typeface="Times New Roman" panose="02020603050405020304" pitchFamily="18" charset="0"/>
              <a:cs typeface="Times New Roman" panose="02020603050405020304" pitchFamily="18" charset="0"/>
            </a:endParaRPr>
          </a:p>
        </p:txBody>
      </p:sp>
      <p:pic>
        <p:nvPicPr>
          <p:cNvPr id="5" name="Picture 6" descr="What are convolutional layers? - Quora">
            <a:extLst>
              <a:ext uri="{FF2B5EF4-FFF2-40B4-BE49-F238E27FC236}">
                <a16:creationId xmlns:a16="http://schemas.microsoft.com/office/drawing/2014/main" id="{F68446EA-486D-41E6-BEEE-7A0104E32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444" y="3548357"/>
            <a:ext cx="5324475" cy="257481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0B9086D-F7E7-4C29-84DC-7B93CAD6B3E9}"/>
              </a:ext>
            </a:extLst>
          </p:cNvPr>
          <p:cNvSpPr>
            <a:spLocks noGrp="1"/>
          </p:cNvSpPr>
          <p:nvPr>
            <p:ph type="dt" sz="half" idx="10"/>
          </p:nvPr>
        </p:nvSpPr>
        <p:spPr/>
        <p:txBody>
          <a:bodyPr/>
          <a:lstStyle/>
          <a:p>
            <a:fld id="{F08CCAC8-BBBD-4875-A146-89F870B44451}" type="datetime1">
              <a:rPr lang="en-IN" smtClean="0"/>
              <a:t>24-07-2020</a:t>
            </a:fld>
            <a:endParaRPr lang="en-IN" dirty="0"/>
          </a:p>
        </p:txBody>
      </p:sp>
      <p:sp>
        <p:nvSpPr>
          <p:cNvPr id="6" name="Footer Placeholder 5">
            <a:extLst>
              <a:ext uri="{FF2B5EF4-FFF2-40B4-BE49-F238E27FC236}">
                <a16:creationId xmlns:a16="http://schemas.microsoft.com/office/drawing/2014/main" id="{D6DCA5B2-D76D-482C-80F3-741809223375}"/>
              </a:ext>
            </a:extLst>
          </p:cNvPr>
          <p:cNvSpPr>
            <a:spLocks noGrp="1"/>
          </p:cNvSpPr>
          <p:nvPr>
            <p:ph type="ftr" sz="quarter" idx="11"/>
          </p:nvPr>
        </p:nvSpPr>
        <p:spPr/>
        <p:txBody>
          <a:bodyPr/>
          <a:lstStyle/>
          <a:p>
            <a:r>
              <a:rPr lang="en-US"/>
              <a:t>Batch no-9                             </a:t>
            </a:r>
            <a:endParaRPr lang="en-IN" dirty="0"/>
          </a:p>
        </p:txBody>
      </p:sp>
      <p:sp>
        <p:nvSpPr>
          <p:cNvPr id="8" name="Rectangle 7">
            <a:extLst>
              <a:ext uri="{FF2B5EF4-FFF2-40B4-BE49-F238E27FC236}">
                <a16:creationId xmlns:a16="http://schemas.microsoft.com/office/drawing/2014/main" id="{452A7DEA-FDC1-4F9D-8CFF-4D760B3C3F3C}"/>
              </a:ext>
            </a:extLst>
          </p:cNvPr>
          <p:cNvSpPr/>
          <p:nvPr/>
        </p:nvSpPr>
        <p:spPr>
          <a:xfrm>
            <a:off x="8288089" y="311705"/>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pic>
        <p:nvPicPr>
          <p:cNvPr id="9" name="Picture 2" descr="C:\Users\AJAYSANKAR\Downloads\logo.jpg">
            <a:extLst>
              <a:ext uri="{FF2B5EF4-FFF2-40B4-BE49-F238E27FC236}">
                <a16:creationId xmlns:a16="http://schemas.microsoft.com/office/drawing/2014/main" id="{CE2CA2A8-EA8C-45AC-A2FA-96B689464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a:extLst>
              <a:ext uri="{FF2B5EF4-FFF2-40B4-BE49-F238E27FC236}">
                <a16:creationId xmlns:a16="http://schemas.microsoft.com/office/drawing/2014/main" id="{8B73FA45-3C97-451D-95EE-4FCAAE49CA46}"/>
              </a:ext>
            </a:extLst>
          </p:cNvPr>
          <p:cNvSpPr>
            <a:spLocks noGrp="1"/>
          </p:cNvSpPr>
          <p:nvPr>
            <p:ph type="sldNum" sz="quarter" idx="12"/>
          </p:nvPr>
        </p:nvSpPr>
        <p:spPr/>
        <p:txBody>
          <a:bodyPr/>
          <a:lstStyle/>
          <a:p>
            <a:r>
              <a:rPr lang="en-IN" dirty="0"/>
              <a:t>BIRD SPECIES IDENTIFICATION FROM IMAGE</a:t>
            </a:r>
          </a:p>
          <a:p>
            <a:endParaRPr lang="en-IN" dirty="0"/>
          </a:p>
        </p:txBody>
      </p:sp>
    </p:spTree>
    <p:extLst>
      <p:ext uri="{BB962C8B-B14F-4D97-AF65-F5344CB8AC3E}">
        <p14:creationId xmlns:p14="http://schemas.microsoft.com/office/powerpoint/2010/main" val="2172619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37A1-822C-4BF0-A09F-883ADB79C59A}"/>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RELU LAYER</a:t>
            </a:r>
            <a:endParaRPr lang="en-IN" sz="2000" dirty="0"/>
          </a:p>
        </p:txBody>
      </p:sp>
      <p:sp>
        <p:nvSpPr>
          <p:cNvPr id="3" name="Content Placeholder 2">
            <a:extLst>
              <a:ext uri="{FF2B5EF4-FFF2-40B4-BE49-F238E27FC236}">
                <a16:creationId xmlns:a16="http://schemas.microsoft.com/office/drawing/2014/main" id="{296C45B1-408F-4B07-BA3E-A1F485AF2131}"/>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ReLU layer applies the function f(x) = max(0, x) to all of the values in the input volume. In basic terms, this layer just changes all the negative activations to 0.</a:t>
            </a:r>
          </a:p>
          <a:p>
            <a:endParaRPr lang="en-IN" dirty="0"/>
          </a:p>
        </p:txBody>
      </p:sp>
      <p:pic>
        <p:nvPicPr>
          <p:cNvPr id="4" name="Content Placeholder 9">
            <a:extLst>
              <a:ext uri="{FF2B5EF4-FFF2-40B4-BE49-F238E27FC236}">
                <a16:creationId xmlns:a16="http://schemas.microsoft.com/office/drawing/2014/main" id="{355E822C-0CCF-4B1A-8070-7D8F262BDD31}"/>
              </a:ext>
            </a:extLst>
          </p:cNvPr>
          <p:cNvPicPr>
            <a:picLocks noChangeAspect="1"/>
          </p:cNvPicPr>
          <p:nvPr/>
        </p:nvPicPr>
        <p:blipFill>
          <a:blip r:embed="rId2"/>
          <a:stretch>
            <a:fillRect/>
          </a:stretch>
        </p:blipFill>
        <p:spPr>
          <a:xfrm>
            <a:off x="3153802" y="3159125"/>
            <a:ext cx="3971925" cy="3333750"/>
          </a:xfrm>
          <a:prstGeom prst="rect">
            <a:avLst/>
          </a:prstGeom>
        </p:spPr>
      </p:pic>
      <p:sp>
        <p:nvSpPr>
          <p:cNvPr id="5" name="Date Placeholder 4">
            <a:extLst>
              <a:ext uri="{FF2B5EF4-FFF2-40B4-BE49-F238E27FC236}">
                <a16:creationId xmlns:a16="http://schemas.microsoft.com/office/drawing/2014/main" id="{1C8778B8-6AA7-4BA5-9343-94BB355BCEDE}"/>
              </a:ext>
            </a:extLst>
          </p:cNvPr>
          <p:cNvSpPr>
            <a:spLocks noGrp="1"/>
          </p:cNvSpPr>
          <p:nvPr>
            <p:ph type="dt" sz="half" idx="10"/>
          </p:nvPr>
        </p:nvSpPr>
        <p:spPr/>
        <p:txBody>
          <a:bodyPr/>
          <a:lstStyle/>
          <a:p>
            <a:fld id="{876967E1-8418-442A-AD2E-4A226C5C2E9C}" type="datetime1">
              <a:rPr lang="en-IN" smtClean="0"/>
              <a:t>24-07-2020</a:t>
            </a:fld>
            <a:endParaRPr lang="en-IN" dirty="0"/>
          </a:p>
        </p:txBody>
      </p:sp>
      <p:sp>
        <p:nvSpPr>
          <p:cNvPr id="6" name="Footer Placeholder 5">
            <a:extLst>
              <a:ext uri="{FF2B5EF4-FFF2-40B4-BE49-F238E27FC236}">
                <a16:creationId xmlns:a16="http://schemas.microsoft.com/office/drawing/2014/main" id="{6F956548-7F97-4A10-9E06-E697DF2F27B6}"/>
              </a:ext>
            </a:extLst>
          </p:cNvPr>
          <p:cNvSpPr>
            <a:spLocks noGrp="1"/>
          </p:cNvSpPr>
          <p:nvPr>
            <p:ph type="ftr" sz="quarter" idx="11"/>
          </p:nvPr>
        </p:nvSpPr>
        <p:spPr/>
        <p:txBody>
          <a:bodyPr/>
          <a:lstStyle/>
          <a:p>
            <a:r>
              <a:rPr lang="en-US"/>
              <a:t>Batch no-9                             </a:t>
            </a:r>
            <a:endParaRPr lang="en-IN" dirty="0"/>
          </a:p>
        </p:txBody>
      </p:sp>
      <p:pic>
        <p:nvPicPr>
          <p:cNvPr id="8" name="Picture 2" descr="C:\Users\AJAYSANKAR\Downloads\logo.jpg">
            <a:extLst>
              <a:ext uri="{FF2B5EF4-FFF2-40B4-BE49-F238E27FC236}">
                <a16:creationId xmlns:a16="http://schemas.microsoft.com/office/drawing/2014/main" id="{F9631DB1-38C9-4575-BB0E-164D66DA2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62101F59-42CA-490D-863B-573D2282E92A}"/>
              </a:ext>
            </a:extLst>
          </p:cNvPr>
          <p:cNvSpPr/>
          <p:nvPr/>
        </p:nvSpPr>
        <p:spPr>
          <a:xfrm>
            <a:off x="8449344" y="376237"/>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10" name="Slide Number Placeholder 9">
            <a:extLst>
              <a:ext uri="{FF2B5EF4-FFF2-40B4-BE49-F238E27FC236}">
                <a16:creationId xmlns:a16="http://schemas.microsoft.com/office/drawing/2014/main" id="{785BEE8E-AF46-49D1-BBD1-97311AFD5394}"/>
              </a:ext>
            </a:extLst>
          </p:cNvPr>
          <p:cNvSpPr>
            <a:spLocks noGrp="1"/>
          </p:cNvSpPr>
          <p:nvPr>
            <p:ph type="sldNum" sz="quarter" idx="12"/>
          </p:nvPr>
        </p:nvSpPr>
        <p:spPr/>
        <p:txBody>
          <a:bodyPr/>
          <a:lstStyle/>
          <a:p>
            <a:r>
              <a:rPr lang="en-IN" dirty="0"/>
              <a:t>BIRD SPECIES IDENTIFICATION FROM IMAGE</a:t>
            </a:r>
          </a:p>
          <a:p>
            <a:endParaRPr lang="en-IN" dirty="0"/>
          </a:p>
        </p:txBody>
      </p:sp>
    </p:spTree>
    <p:extLst>
      <p:ext uri="{BB962C8B-B14F-4D97-AF65-F5344CB8AC3E}">
        <p14:creationId xmlns:p14="http://schemas.microsoft.com/office/powerpoint/2010/main" val="271637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14C7-5C8B-455C-B420-F865F27DD238}"/>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POOLING LAYER</a:t>
            </a:r>
          </a:p>
        </p:txBody>
      </p:sp>
      <p:sp>
        <p:nvSpPr>
          <p:cNvPr id="3" name="Content Placeholder 2">
            <a:extLst>
              <a:ext uri="{FF2B5EF4-FFF2-40B4-BE49-F238E27FC236}">
                <a16:creationId xmlns:a16="http://schemas.microsoft.com/office/drawing/2014/main" id="{14803CAD-C670-4721-BAEF-D4849BB34476}"/>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Pooling layer uses multiple filters to detect edges, corners, eyes, feather, beak etc.</a:t>
            </a:r>
          </a:p>
          <a:p>
            <a:r>
              <a:rPr lang="en-US" sz="1800" dirty="0">
                <a:latin typeface="Times New Roman" panose="02020603050405020304" pitchFamily="18" charset="0"/>
                <a:cs typeface="Times New Roman" panose="02020603050405020304" pitchFamily="18" charset="0"/>
              </a:rPr>
              <a:t>This basically takes a filter (normally of size 2x2) and a stride of the same length. It then applies it to the input volume and outputs the maximum number in every subregion that the filter convolves around.</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B21EBE-55DD-4741-ADCB-E02D99180C6B}"/>
              </a:ext>
            </a:extLst>
          </p:cNvPr>
          <p:cNvPicPr>
            <a:picLocks noChangeAspect="1"/>
          </p:cNvPicPr>
          <p:nvPr/>
        </p:nvPicPr>
        <p:blipFill>
          <a:blip r:embed="rId2"/>
          <a:stretch>
            <a:fillRect/>
          </a:stretch>
        </p:blipFill>
        <p:spPr>
          <a:xfrm>
            <a:off x="1681162" y="2863850"/>
            <a:ext cx="7991475" cy="3448050"/>
          </a:xfrm>
          <a:prstGeom prst="rect">
            <a:avLst/>
          </a:prstGeom>
        </p:spPr>
      </p:pic>
      <p:sp>
        <p:nvSpPr>
          <p:cNvPr id="5" name="Date Placeholder 4">
            <a:extLst>
              <a:ext uri="{FF2B5EF4-FFF2-40B4-BE49-F238E27FC236}">
                <a16:creationId xmlns:a16="http://schemas.microsoft.com/office/drawing/2014/main" id="{95DCBF09-BB09-47F3-8248-A122E12C9CDE}"/>
              </a:ext>
            </a:extLst>
          </p:cNvPr>
          <p:cNvSpPr>
            <a:spLocks noGrp="1"/>
          </p:cNvSpPr>
          <p:nvPr>
            <p:ph type="dt" sz="half" idx="10"/>
          </p:nvPr>
        </p:nvSpPr>
        <p:spPr/>
        <p:txBody>
          <a:bodyPr/>
          <a:lstStyle/>
          <a:p>
            <a:fld id="{4E438FE6-5BC0-446F-B730-0CDCAAFD352B}" type="datetime1">
              <a:rPr lang="en-IN" smtClean="0"/>
              <a:t>24-07-2020</a:t>
            </a:fld>
            <a:endParaRPr lang="en-IN" dirty="0"/>
          </a:p>
        </p:txBody>
      </p:sp>
      <p:sp>
        <p:nvSpPr>
          <p:cNvPr id="6" name="Footer Placeholder 5">
            <a:extLst>
              <a:ext uri="{FF2B5EF4-FFF2-40B4-BE49-F238E27FC236}">
                <a16:creationId xmlns:a16="http://schemas.microsoft.com/office/drawing/2014/main" id="{A445080E-C8BC-4EA6-BCB7-C877B232FF25}"/>
              </a:ext>
            </a:extLst>
          </p:cNvPr>
          <p:cNvSpPr>
            <a:spLocks noGrp="1"/>
          </p:cNvSpPr>
          <p:nvPr>
            <p:ph type="ftr" sz="quarter" idx="11"/>
          </p:nvPr>
        </p:nvSpPr>
        <p:spPr/>
        <p:txBody>
          <a:bodyPr/>
          <a:lstStyle/>
          <a:p>
            <a:r>
              <a:rPr lang="en-US"/>
              <a:t>Batch no-9                             </a:t>
            </a:r>
            <a:endParaRPr lang="en-IN" dirty="0"/>
          </a:p>
        </p:txBody>
      </p:sp>
      <p:pic>
        <p:nvPicPr>
          <p:cNvPr id="8" name="Picture 2" descr="C:\Users\AJAYSANKAR\Downloads\logo.jpg">
            <a:extLst>
              <a:ext uri="{FF2B5EF4-FFF2-40B4-BE49-F238E27FC236}">
                <a16:creationId xmlns:a16="http://schemas.microsoft.com/office/drawing/2014/main" id="{D5DC78CD-2DF4-49BE-919F-34152C00B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372F4D65-356F-4877-94FC-B32D6547FE20}"/>
              </a:ext>
            </a:extLst>
          </p:cNvPr>
          <p:cNvSpPr/>
          <p:nvPr/>
        </p:nvSpPr>
        <p:spPr>
          <a:xfrm>
            <a:off x="8610600" y="240268"/>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10" name="Slide Number Placeholder 9">
            <a:extLst>
              <a:ext uri="{FF2B5EF4-FFF2-40B4-BE49-F238E27FC236}">
                <a16:creationId xmlns:a16="http://schemas.microsoft.com/office/drawing/2014/main" id="{C8A88EF6-3546-4E4E-8306-09A38A1E0A82}"/>
              </a:ext>
            </a:extLst>
          </p:cNvPr>
          <p:cNvSpPr>
            <a:spLocks noGrp="1"/>
          </p:cNvSpPr>
          <p:nvPr>
            <p:ph type="sldNum" sz="quarter" idx="12"/>
          </p:nvPr>
        </p:nvSpPr>
        <p:spPr/>
        <p:txBody>
          <a:bodyPr/>
          <a:lstStyle/>
          <a:p>
            <a:r>
              <a:rPr lang="en-IN" dirty="0"/>
              <a:t>BIRD SPECIES IDENTIFICATION FROM IMAGE</a:t>
            </a:r>
          </a:p>
          <a:p>
            <a:endParaRPr lang="en-IN" dirty="0"/>
          </a:p>
        </p:txBody>
      </p:sp>
    </p:spTree>
    <p:extLst>
      <p:ext uri="{BB962C8B-B14F-4D97-AF65-F5344CB8AC3E}">
        <p14:creationId xmlns:p14="http://schemas.microsoft.com/office/powerpoint/2010/main" val="284652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998A-6269-47D3-BD5C-C73A862C48FD}"/>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 FULLY CONNECTED LAYER </a:t>
            </a:r>
          </a:p>
        </p:txBody>
      </p:sp>
      <p:sp>
        <p:nvSpPr>
          <p:cNvPr id="3" name="Content Placeholder 2">
            <a:extLst>
              <a:ext uri="{FF2B5EF4-FFF2-40B4-BE49-F238E27FC236}">
                <a16:creationId xmlns:a16="http://schemas.microsoft.com/office/drawing/2014/main" id="{EE7B3A93-DCD6-435C-AF67-D2868ABBD37C}"/>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Fully connected layer is output layer that identifies object in image.</a:t>
            </a:r>
          </a:p>
          <a:p>
            <a:endParaRPr lang="en-IN" dirty="0"/>
          </a:p>
        </p:txBody>
      </p:sp>
      <p:pic>
        <p:nvPicPr>
          <p:cNvPr id="4" name="Picture 3">
            <a:extLst>
              <a:ext uri="{FF2B5EF4-FFF2-40B4-BE49-F238E27FC236}">
                <a16:creationId xmlns:a16="http://schemas.microsoft.com/office/drawing/2014/main" id="{BBD23770-727B-4BF7-A665-2BB41F3D183E}"/>
              </a:ext>
            </a:extLst>
          </p:cNvPr>
          <p:cNvPicPr>
            <a:picLocks noChangeAspect="1"/>
          </p:cNvPicPr>
          <p:nvPr/>
        </p:nvPicPr>
        <p:blipFill>
          <a:blip r:embed="rId2"/>
          <a:stretch>
            <a:fillRect/>
          </a:stretch>
        </p:blipFill>
        <p:spPr>
          <a:xfrm>
            <a:off x="320675" y="2986088"/>
            <a:ext cx="11372850" cy="3190875"/>
          </a:xfrm>
          <a:prstGeom prst="rect">
            <a:avLst/>
          </a:prstGeom>
        </p:spPr>
      </p:pic>
      <p:sp>
        <p:nvSpPr>
          <p:cNvPr id="5" name="Date Placeholder 4">
            <a:extLst>
              <a:ext uri="{FF2B5EF4-FFF2-40B4-BE49-F238E27FC236}">
                <a16:creationId xmlns:a16="http://schemas.microsoft.com/office/drawing/2014/main" id="{837460E3-44C1-429D-AF81-7839194372FA}"/>
              </a:ext>
            </a:extLst>
          </p:cNvPr>
          <p:cNvSpPr>
            <a:spLocks noGrp="1"/>
          </p:cNvSpPr>
          <p:nvPr>
            <p:ph type="dt" sz="half" idx="10"/>
          </p:nvPr>
        </p:nvSpPr>
        <p:spPr/>
        <p:txBody>
          <a:bodyPr/>
          <a:lstStyle/>
          <a:p>
            <a:fld id="{35F67984-9188-459C-A1C5-3B83CEAAF04F}" type="datetime1">
              <a:rPr lang="en-IN" smtClean="0"/>
              <a:t>24-07-2020</a:t>
            </a:fld>
            <a:endParaRPr lang="en-IN" dirty="0"/>
          </a:p>
        </p:txBody>
      </p:sp>
      <p:sp>
        <p:nvSpPr>
          <p:cNvPr id="6" name="Footer Placeholder 5">
            <a:extLst>
              <a:ext uri="{FF2B5EF4-FFF2-40B4-BE49-F238E27FC236}">
                <a16:creationId xmlns:a16="http://schemas.microsoft.com/office/drawing/2014/main" id="{0498C351-E30A-4E9B-A4FC-D7C91357C4AD}"/>
              </a:ext>
            </a:extLst>
          </p:cNvPr>
          <p:cNvSpPr>
            <a:spLocks noGrp="1"/>
          </p:cNvSpPr>
          <p:nvPr>
            <p:ph type="ftr" sz="quarter" idx="11"/>
          </p:nvPr>
        </p:nvSpPr>
        <p:spPr/>
        <p:txBody>
          <a:bodyPr/>
          <a:lstStyle/>
          <a:p>
            <a:r>
              <a:rPr lang="en-US"/>
              <a:t>Batch no-9                             </a:t>
            </a:r>
            <a:endParaRPr lang="en-IN" dirty="0"/>
          </a:p>
        </p:txBody>
      </p:sp>
      <p:pic>
        <p:nvPicPr>
          <p:cNvPr id="8" name="Picture 2" descr="C:\Users\AJAYSANKAR\Downloads\logo.jpg">
            <a:extLst>
              <a:ext uri="{FF2B5EF4-FFF2-40B4-BE49-F238E27FC236}">
                <a16:creationId xmlns:a16="http://schemas.microsoft.com/office/drawing/2014/main" id="{B48FBFA0-FCFD-472B-81DB-7238E3FD5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E319508C-9633-4A91-94ED-FB9585CC12F5}"/>
              </a:ext>
            </a:extLst>
          </p:cNvPr>
          <p:cNvSpPr/>
          <p:nvPr/>
        </p:nvSpPr>
        <p:spPr>
          <a:xfrm>
            <a:off x="8449344" y="376237"/>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10" name="Slide Number Placeholder 9">
            <a:extLst>
              <a:ext uri="{FF2B5EF4-FFF2-40B4-BE49-F238E27FC236}">
                <a16:creationId xmlns:a16="http://schemas.microsoft.com/office/drawing/2014/main" id="{D51DB17F-A23B-454D-A06D-C84633E22354}"/>
              </a:ext>
            </a:extLst>
          </p:cNvPr>
          <p:cNvSpPr>
            <a:spLocks noGrp="1"/>
          </p:cNvSpPr>
          <p:nvPr>
            <p:ph type="sldNum" sz="quarter" idx="12"/>
          </p:nvPr>
        </p:nvSpPr>
        <p:spPr>
          <a:xfrm>
            <a:off x="8610600" y="6356350"/>
            <a:ext cx="2743200" cy="365125"/>
          </a:xfrm>
        </p:spPr>
        <p:txBody>
          <a:bodyPr/>
          <a:lstStyle/>
          <a:p>
            <a:r>
              <a:rPr lang="en-IN" dirty="0"/>
              <a:t>BIRD SPECIES IDENTIFICATION FROM IMAGE</a:t>
            </a:r>
          </a:p>
          <a:p>
            <a:endParaRPr lang="en-IN" dirty="0"/>
          </a:p>
        </p:txBody>
      </p:sp>
    </p:spTree>
    <p:extLst>
      <p:ext uri="{BB962C8B-B14F-4D97-AF65-F5344CB8AC3E}">
        <p14:creationId xmlns:p14="http://schemas.microsoft.com/office/powerpoint/2010/main" val="278797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7AB5-3096-4FC1-8564-8ACC54AFDDB6}"/>
              </a:ext>
            </a:extLst>
          </p:cNvPr>
          <p:cNvSpPr>
            <a:spLocks noGrp="1"/>
          </p:cNvSpPr>
          <p:nvPr>
            <p:ph type="title"/>
          </p:nvPr>
        </p:nvSpPr>
        <p:spPr/>
        <p:txBody>
          <a:bodyPr>
            <a:normAutofit/>
          </a:bodyPr>
          <a:lstStyle/>
          <a:p>
            <a:pPr algn="ctr"/>
            <a:r>
              <a:rPr lang="en-US" sz="2000" b="1" dirty="0">
                <a:latin typeface="Times New Roman" panose="02020603050405020304" pitchFamily="18" charset="0"/>
                <a:cs typeface="Times New Roman" panose="02020603050405020304" pitchFamily="18" charset="0"/>
              </a:rPr>
              <a:t>FLASK</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3CB621-C972-4E08-96F8-DCE29EFA579F}"/>
              </a:ext>
            </a:extLst>
          </p:cNvPr>
          <p:cNvSpPr>
            <a:spLocks noGrp="1"/>
          </p:cNvSpPr>
          <p:nvPr>
            <p:ph idx="1"/>
          </p:nvPr>
        </p:nvSpPr>
        <p:spPr/>
        <p:txBody>
          <a:bodyPr>
            <a:normAutofit/>
          </a:bodyPr>
          <a:lstStyle/>
          <a:p>
            <a:pPr>
              <a:lnSpc>
                <a:spcPct val="150000"/>
              </a:lnSpc>
            </a:pPr>
            <a:r>
              <a:rPr lang="en-US" sz="1800" dirty="0">
                <a:solidFill>
                  <a:schemeClr val="accent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Flask</a:t>
            </a:r>
            <a:r>
              <a:rPr lang="en-US" sz="1800" dirty="0">
                <a:latin typeface="Times New Roman" panose="02020603050405020304" pitchFamily="18" charset="0"/>
                <a:cs typeface="Times New Roman" panose="02020603050405020304" pitchFamily="18" charset="0"/>
              </a:rPr>
              <a:t> is a web framework. This means flask provides you with tools, libraries and technologies that allow you to build a web application. This web application can be some web pages, a blog, a wiki or go as big as a web-based calendar application or a commercial website.</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2A0C1AB-7A6E-4F05-BDB5-C2189A01B66A}"/>
              </a:ext>
            </a:extLst>
          </p:cNvPr>
          <p:cNvSpPr>
            <a:spLocks noGrp="1"/>
          </p:cNvSpPr>
          <p:nvPr>
            <p:ph type="dt" sz="half" idx="10"/>
          </p:nvPr>
        </p:nvSpPr>
        <p:spPr/>
        <p:txBody>
          <a:bodyPr/>
          <a:lstStyle/>
          <a:p>
            <a:fld id="{13A53ECD-70B5-4B4A-9C56-6F9052528D53}" type="datetime1">
              <a:rPr lang="en-IN" smtClean="0"/>
              <a:t>24-07-2020</a:t>
            </a:fld>
            <a:endParaRPr lang="en-IN" dirty="0"/>
          </a:p>
        </p:txBody>
      </p:sp>
      <p:sp>
        <p:nvSpPr>
          <p:cNvPr id="5" name="Footer Placeholder 4">
            <a:extLst>
              <a:ext uri="{FF2B5EF4-FFF2-40B4-BE49-F238E27FC236}">
                <a16:creationId xmlns:a16="http://schemas.microsoft.com/office/drawing/2014/main" id="{02DACA1C-2D29-4F6E-B11A-3BC41F49732D}"/>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057DE746-C469-4BCE-B74D-B5570FD91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3E3B15E-CD31-4D62-8BF7-454C946C333B}"/>
              </a:ext>
            </a:extLst>
          </p:cNvPr>
          <p:cNvSpPr/>
          <p:nvPr/>
        </p:nvSpPr>
        <p:spPr>
          <a:xfrm>
            <a:off x="8449344" y="311705"/>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F2AA6CEC-1BB9-4D11-ACBE-9A46A8765EF4}"/>
              </a:ext>
            </a:extLst>
          </p:cNvPr>
          <p:cNvSpPr>
            <a:spLocks noGrp="1"/>
          </p:cNvSpPr>
          <p:nvPr>
            <p:ph type="sldNum" sz="quarter" idx="12"/>
          </p:nvPr>
        </p:nvSpPr>
        <p:spPr/>
        <p:txBody>
          <a:bodyPr/>
          <a:lstStyle/>
          <a:p>
            <a:r>
              <a:rPr lang="en-IN" dirty="0"/>
              <a:t>BIRD SPECIES IDENTIFICATION FROM IMAGE</a:t>
            </a:r>
          </a:p>
          <a:p>
            <a:endParaRPr lang="en-IN" dirty="0"/>
          </a:p>
        </p:txBody>
      </p:sp>
    </p:spTree>
    <p:extLst>
      <p:ext uri="{BB962C8B-B14F-4D97-AF65-F5344CB8AC3E}">
        <p14:creationId xmlns:p14="http://schemas.microsoft.com/office/powerpoint/2010/main" val="955928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EA0C-F1FF-46D7-846D-CAC757E4FAC4}"/>
              </a:ext>
            </a:extLst>
          </p:cNvPr>
          <p:cNvSpPr>
            <a:spLocks noGrp="1"/>
          </p:cNvSpPr>
          <p:nvPr>
            <p:ph type="title"/>
          </p:nvPr>
        </p:nvSpPr>
        <p:spPr>
          <a:xfrm>
            <a:off x="998632" y="197679"/>
            <a:ext cx="10353761" cy="1405834"/>
          </a:xfrm>
        </p:spPr>
        <p:txBody>
          <a:bodyPr>
            <a:normAutofit/>
          </a:bodyPr>
          <a:lstStyle/>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PROCESS STEPS</a:t>
            </a:r>
          </a:p>
        </p:txBody>
      </p:sp>
      <p:pic>
        <p:nvPicPr>
          <p:cNvPr id="4" name="Content Placeholder 3">
            <a:extLst>
              <a:ext uri="{FF2B5EF4-FFF2-40B4-BE49-F238E27FC236}">
                <a16:creationId xmlns:a16="http://schemas.microsoft.com/office/drawing/2014/main" id="{564CAE3A-F758-4CEA-AA01-F9E3E3D9A5EA}"/>
              </a:ext>
            </a:extLst>
          </p:cNvPr>
          <p:cNvPicPr>
            <a:picLocks noGrp="1"/>
          </p:cNvPicPr>
          <p:nvPr>
            <p:ph idx="1"/>
          </p:nvPr>
        </p:nvPicPr>
        <p:blipFill>
          <a:blip r:embed="rId2"/>
          <a:stretch>
            <a:fillRect/>
          </a:stretch>
        </p:blipFill>
        <p:spPr>
          <a:xfrm>
            <a:off x="3776870" y="1603513"/>
            <a:ext cx="4320209" cy="4573450"/>
          </a:xfrm>
          <a:prstGeom prst="rect">
            <a:avLst/>
          </a:prstGeom>
        </p:spPr>
      </p:pic>
      <p:sp>
        <p:nvSpPr>
          <p:cNvPr id="3" name="Date Placeholder 2">
            <a:extLst>
              <a:ext uri="{FF2B5EF4-FFF2-40B4-BE49-F238E27FC236}">
                <a16:creationId xmlns:a16="http://schemas.microsoft.com/office/drawing/2014/main" id="{88F88FE3-E677-43F1-B5B8-246FBC382724}"/>
              </a:ext>
            </a:extLst>
          </p:cNvPr>
          <p:cNvSpPr>
            <a:spLocks noGrp="1"/>
          </p:cNvSpPr>
          <p:nvPr>
            <p:ph type="dt" sz="half" idx="10"/>
          </p:nvPr>
        </p:nvSpPr>
        <p:spPr/>
        <p:txBody>
          <a:bodyPr/>
          <a:lstStyle/>
          <a:p>
            <a:fld id="{081AC0F3-8379-4241-A418-9F892A6EE039}" type="datetime1">
              <a:rPr lang="en-IN" smtClean="0"/>
              <a:t>24-07-2020</a:t>
            </a:fld>
            <a:endParaRPr lang="en-IN" dirty="0"/>
          </a:p>
        </p:txBody>
      </p:sp>
      <p:sp>
        <p:nvSpPr>
          <p:cNvPr id="5" name="Footer Placeholder 4">
            <a:extLst>
              <a:ext uri="{FF2B5EF4-FFF2-40B4-BE49-F238E27FC236}">
                <a16:creationId xmlns:a16="http://schemas.microsoft.com/office/drawing/2014/main" id="{8151B34E-DF73-4C8D-B8DA-869554A7B961}"/>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4A56640D-A7C3-4D33-AEBD-22C816A9E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9E91FD68-0B83-42E2-93D2-431063ABDCE2}"/>
              </a:ext>
            </a:extLst>
          </p:cNvPr>
          <p:cNvSpPr/>
          <p:nvPr/>
        </p:nvSpPr>
        <p:spPr>
          <a:xfrm>
            <a:off x="8286682" y="376237"/>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15FDBE8A-D27D-4C06-8BC3-53D780FCF329}"/>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96238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68A9-2AC4-42D3-9908-6D64A92B0666}"/>
              </a:ext>
            </a:extLst>
          </p:cNvPr>
          <p:cNvSpPr>
            <a:spLocks noGrp="1"/>
          </p:cNvSpPr>
          <p:nvPr>
            <p:ph type="title"/>
          </p:nvPr>
        </p:nvSpPr>
        <p:spPr>
          <a:xfrm>
            <a:off x="838200" y="325368"/>
            <a:ext cx="10515600" cy="801067"/>
          </a:xfrm>
        </p:spPr>
        <p:txBody>
          <a:bodyPr>
            <a:normAutofit/>
          </a:bodyPr>
          <a:lstStyle/>
          <a:p>
            <a:pPr algn="ctr"/>
            <a:r>
              <a:rPr lang="en-US" sz="2000" b="1" dirty="0">
                <a:latin typeface="Times New Roman" panose="02020603050405020304" pitchFamily="18" charset="0"/>
                <a:cs typeface="Times New Roman" panose="02020603050405020304" pitchFamily="18" charset="0"/>
              </a:rPr>
              <a:t>UML DIAGRAMS</a:t>
            </a:r>
            <a:endParaRPr lang="en-IN" sz="2000"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1CD1708-6304-4292-BC4A-DD71C2531507}"/>
              </a:ext>
            </a:extLst>
          </p:cNvPr>
          <p:cNvPicPr>
            <a:picLocks noGrp="1"/>
          </p:cNvPicPr>
          <p:nvPr>
            <p:ph idx="1"/>
          </p:nvPr>
        </p:nvPicPr>
        <p:blipFill>
          <a:blip r:embed="rId2"/>
          <a:stretch>
            <a:fillRect/>
          </a:stretch>
        </p:blipFill>
        <p:spPr bwMode="auto">
          <a:xfrm>
            <a:off x="3070024" y="1865382"/>
            <a:ext cx="6051952" cy="4351338"/>
          </a:xfrm>
          <a:prstGeom prst="rect">
            <a:avLst/>
          </a:prstGeom>
          <a:noFill/>
          <a:ln w="9525">
            <a:noFill/>
            <a:miter lim="800000"/>
            <a:headEnd/>
            <a:tailEnd/>
          </a:ln>
        </p:spPr>
      </p:pic>
      <p:sp>
        <p:nvSpPr>
          <p:cNvPr id="3" name="Rectangle 2">
            <a:extLst>
              <a:ext uri="{FF2B5EF4-FFF2-40B4-BE49-F238E27FC236}">
                <a16:creationId xmlns:a16="http://schemas.microsoft.com/office/drawing/2014/main" id="{24D215BD-4AC1-467E-A83C-ADE4AAC4BF5F}"/>
              </a:ext>
            </a:extLst>
          </p:cNvPr>
          <p:cNvSpPr/>
          <p:nvPr/>
        </p:nvSpPr>
        <p:spPr>
          <a:xfrm>
            <a:off x="808383" y="1497496"/>
            <a:ext cx="10601739" cy="3678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u="sng" dirty="0">
                <a:latin typeface="Times New Roman" panose="02020603050405020304" pitchFamily="18" charset="0"/>
                <a:cs typeface="Times New Roman" panose="02020603050405020304" pitchFamily="18" charset="0"/>
              </a:rPr>
              <a:t>USE CASE:</a:t>
            </a:r>
            <a:endParaRPr lang="en-IN" u="sng"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4A7A80A-9E77-4A3F-BA0E-A4C217A74C44}"/>
              </a:ext>
            </a:extLst>
          </p:cNvPr>
          <p:cNvSpPr>
            <a:spLocks noGrp="1"/>
          </p:cNvSpPr>
          <p:nvPr>
            <p:ph type="dt" sz="half" idx="10"/>
          </p:nvPr>
        </p:nvSpPr>
        <p:spPr/>
        <p:txBody>
          <a:bodyPr/>
          <a:lstStyle/>
          <a:p>
            <a:fld id="{DEFB438B-6081-4ACD-956E-0D0326672AD7}" type="datetime1">
              <a:rPr lang="en-IN" smtClean="0"/>
              <a:t>24-07-2020</a:t>
            </a:fld>
            <a:endParaRPr lang="en-IN" dirty="0"/>
          </a:p>
        </p:txBody>
      </p:sp>
      <p:sp>
        <p:nvSpPr>
          <p:cNvPr id="6" name="Footer Placeholder 5">
            <a:extLst>
              <a:ext uri="{FF2B5EF4-FFF2-40B4-BE49-F238E27FC236}">
                <a16:creationId xmlns:a16="http://schemas.microsoft.com/office/drawing/2014/main" id="{311DC953-439E-45EE-9848-A18C8E7D10A9}"/>
              </a:ext>
            </a:extLst>
          </p:cNvPr>
          <p:cNvSpPr>
            <a:spLocks noGrp="1"/>
          </p:cNvSpPr>
          <p:nvPr>
            <p:ph type="ftr" sz="quarter" idx="11"/>
          </p:nvPr>
        </p:nvSpPr>
        <p:spPr/>
        <p:txBody>
          <a:bodyPr/>
          <a:lstStyle/>
          <a:p>
            <a:r>
              <a:rPr lang="en-US"/>
              <a:t>Batch no-9                             </a:t>
            </a:r>
            <a:endParaRPr lang="en-IN" dirty="0"/>
          </a:p>
        </p:txBody>
      </p:sp>
      <p:pic>
        <p:nvPicPr>
          <p:cNvPr id="8" name="Picture 2" descr="C:\Users\AJAYSANKAR\Downloads\logo.jpg">
            <a:extLst>
              <a:ext uri="{FF2B5EF4-FFF2-40B4-BE49-F238E27FC236}">
                <a16:creationId xmlns:a16="http://schemas.microsoft.com/office/drawing/2014/main" id="{3C9F1791-6757-4874-A7BA-7713CC572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B23FBE8A-C312-4704-B261-3740DD209620}"/>
              </a:ext>
            </a:extLst>
          </p:cNvPr>
          <p:cNvSpPr/>
          <p:nvPr/>
        </p:nvSpPr>
        <p:spPr>
          <a:xfrm>
            <a:off x="8449344" y="325368"/>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10" name="Slide Number Placeholder 9">
            <a:extLst>
              <a:ext uri="{FF2B5EF4-FFF2-40B4-BE49-F238E27FC236}">
                <a16:creationId xmlns:a16="http://schemas.microsoft.com/office/drawing/2014/main" id="{05E1EC57-573F-47C9-940B-0C3AA1D9E524}"/>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2679148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630D-D645-4711-944E-4DB9A58731DF}"/>
              </a:ext>
            </a:extLst>
          </p:cNvPr>
          <p:cNvSpPr>
            <a:spLocks noGrp="1"/>
          </p:cNvSpPr>
          <p:nvPr>
            <p:ph type="title"/>
          </p:nvPr>
        </p:nvSpPr>
        <p:spPr/>
        <p:txBody>
          <a:bodyPr/>
          <a:lstStyle/>
          <a:p>
            <a:r>
              <a:rPr lang="en-IN" sz="1800" u="sng" dirty="0">
                <a:latin typeface="Times New Roman" panose="02020603050405020304" pitchFamily="18" charset="0"/>
                <a:cs typeface="Times New Roman" panose="02020603050405020304" pitchFamily="18" charset="0"/>
              </a:rPr>
              <a:t>SEQUENCE</a:t>
            </a:r>
            <a:r>
              <a:rPr lang="en-IN" sz="2000" u="sng" dirty="0">
                <a:latin typeface="Times New Roman" panose="02020603050405020304" pitchFamily="18" charset="0"/>
                <a:cs typeface="Times New Roman" panose="02020603050405020304" pitchFamily="18" charset="0"/>
              </a:rPr>
              <a:t>:</a:t>
            </a:r>
            <a:r>
              <a:rPr lang="en-IN" dirty="0"/>
              <a:t> </a:t>
            </a:r>
          </a:p>
        </p:txBody>
      </p:sp>
      <p:pic>
        <p:nvPicPr>
          <p:cNvPr id="4" name="Picture 3">
            <a:extLst>
              <a:ext uri="{FF2B5EF4-FFF2-40B4-BE49-F238E27FC236}">
                <a16:creationId xmlns:a16="http://schemas.microsoft.com/office/drawing/2014/main" id="{9EC41132-C85D-4713-955A-41F8BE9953CC}"/>
              </a:ext>
            </a:extLst>
          </p:cNvPr>
          <p:cNvPicPr/>
          <p:nvPr/>
        </p:nvPicPr>
        <p:blipFill>
          <a:blip r:embed="rId2"/>
          <a:srcRect/>
          <a:stretch>
            <a:fillRect/>
          </a:stretch>
        </p:blipFill>
        <p:spPr bwMode="auto">
          <a:xfrm>
            <a:off x="3770663" y="734457"/>
            <a:ext cx="5216612" cy="5495348"/>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D35F9553-A0CD-45EE-B1F5-7E11D9250D4E}"/>
              </a:ext>
            </a:extLst>
          </p:cNvPr>
          <p:cNvSpPr>
            <a:spLocks noGrp="1"/>
          </p:cNvSpPr>
          <p:nvPr>
            <p:ph type="dt" sz="half" idx="10"/>
          </p:nvPr>
        </p:nvSpPr>
        <p:spPr/>
        <p:txBody>
          <a:bodyPr/>
          <a:lstStyle/>
          <a:p>
            <a:fld id="{3C471286-CE89-4777-95FE-CFCF03604A46}" type="datetime1">
              <a:rPr lang="en-IN" smtClean="0"/>
              <a:t>24-07-2020</a:t>
            </a:fld>
            <a:endParaRPr lang="en-IN" dirty="0"/>
          </a:p>
        </p:txBody>
      </p:sp>
      <p:sp>
        <p:nvSpPr>
          <p:cNvPr id="5" name="Footer Placeholder 4">
            <a:extLst>
              <a:ext uri="{FF2B5EF4-FFF2-40B4-BE49-F238E27FC236}">
                <a16:creationId xmlns:a16="http://schemas.microsoft.com/office/drawing/2014/main" id="{5B7C4055-F00A-4B29-A71E-D8AC5E963684}"/>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F2B3ACAD-AA0D-4975-A6BE-DE5CCD2D1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852BDD68-C251-4F88-8207-01F58351D034}"/>
              </a:ext>
            </a:extLst>
          </p:cNvPr>
          <p:cNvSpPr/>
          <p:nvPr/>
        </p:nvSpPr>
        <p:spPr>
          <a:xfrm>
            <a:off x="8771651" y="365125"/>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10E9A337-C780-44A5-920A-1955449B621B}"/>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283302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7575-0A98-4E8F-A31D-1B1ABDA5FF1C}"/>
              </a:ext>
            </a:extLst>
          </p:cNvPr>
          <p:cNvSpPr>
            <a:spLocks noGrp="1"/>
          </p:cNvSpPr>
          <p:nvPr>
            <p:ph type="title"/>
          </p:nvPr>
        </p:nvSpPr>
        <p:spPr>
          <a:xfrm>
            <a:off x="838200" y="1056756"/>
            <a:ext cx="10515600" cy="1011815"/>
          </a:xfrm>
        </p:spPr>
        <p:txBody>
          <a:bodyPr>
            <a:normAutofit/>
          </a:bodyPr>
          <a:lstStyle/>
          <a:p>
            <a:pPr algn="just"/>
            <a:r>
              <a:rPr lang="en-US" sz="2000" dirty="0"/>
              <a:t>                                                                    </a:t>
            </a:r>
            <a:r>
              <a:rPr lang="en-US" sz="2000" b="1" dirty="0">
                <a:latin typeface="Times New Roman" panose="02020603050405020304" pitchFamily="18" charset="0"/>
                <a:cs typeface="Times New Roman" panose="02020603050405020304" pitchFamily="18" charset="0"/>
              </a:rPr>
              <a:t>ABSTRACT</a:t>
            </a:r>
            <a:endParaRPr lang="en-IN" sz="2000" b="1" dirty="0"/>
          </a:p>
        </p:txBody>
      </p:sp>
      <p:sp>
        <p:nvSpPr>
          <p:cNvPr id="3" name="Content Placeholder 2">
            <a:extLst>
              <a:ext uri="{FF2B5EF4-FFF2-40B4-BE49-F238E27FC236}">
                <a16:creationId xmlns:a16="http://schemas.microsoft.com/office/drawing/2014/main" id="{58DE0C42-AAEF-4AD1-A291-4F3E9483B986}"/>
              </a:ext>
            </a:extLst>
          </p:cNvPr>
          <p:cNvSpPr>
            <a:spLocks noGrp="1"/>
          </p:cNvSpPr>
          <p:nvPr>
            <p:ph idx="1"/>
          </p:nvPr>
        </p:nvSpPr>
        <p:spPr>
          <a:xfrm>
            <a:off x="1034537" y="2307811"/>
            <a:ext cx="9615055" cy="2242378"/>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Identification of bird species is a challenging task often resulting in ambiguous labels. Even professional bird watchers sometimes disagree on the species given an image of a bird. It is a difficult problem that pushes the limits of the visual abilities for both humans and computers. Although different bird species share the same basic set of parts, different bird species can vary dramatically in shape and appearance. Our project .aims to employ the power of deep learning to help amateur bird watchers identify Bird species from the images they capture.</a:t>
            </a:r>
            <a:endParaRPr lang="en-IN" sz="18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87FFB2B-8A60-475E-85A0-CA58A4FDB102}"/>
              </a:ext>
            </a:extLst>
          </p:cNvPr>
          <p:cNvSpPr>
            <a:spLocks noGrp="1"/>
          </p:cNvSpPr>
          <p:nvPr>
            <p:ph type="dt" sz="half" idx="10"/>
          </p:nvPr>
        </p:nvSpPr>
        <p:spPr/>
        <p:txBody>
          <a:bodyPr/>
          <a:lstStyle/>
          <a:p>
            <a:fld id="{9815C81F-A1B2-491C-AF92-2FF7C7527EAC}" type="datetime1">
              <a:rPr lang="en-IN" smtClean="0"/>
              <a:t>24-07-2020</a:t>
            </a:fld>
            <a:endParaRPr lang="en-IN" dirty="0"/>
          </a:p>
        </p:txBody>
      </p:sp>
      <p:sp>
        <p:nvSpPr>
          <p:cNvPr id="5" name="Footer Placeholder 4">
            <a:extLst>
              <a:ext uri="{FF2B5EF4-FFF2-40B4-BE49-F238E27FC236}">
                <a16:creationId xmlns:a16="http://schemas.microsoft.com/office/drawing/2014/main" id="{3CD6DFAC-95F0-46F1-9753-B108CA5AECD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Batch no-9                             </a:t>
            </a:r>
            <a:endParaRPr lang="en-IN" dirty="0">
              <a:latin typeface="Times New Roman" panose="02020603050405020304" pitchFamily="18" charset="0"/>
              <a:cs typeface="Times New Roman" panose="02020603050405020304" pitchFamily="18" charset="0"/>
            </a:endParaRPr>
          </a:p>
        </p:txBody>
      </p:sp>
      <p:pic>
        <p:nvPicPr>
          <p:cNvPr id="7" name="Picture 2" descr="C:\Users\AJAYSANKAR\Downloads\logo.jpg">
            <a:extLst>
              <a:ext uri="{FF2B5EF4-FFF2-40B4-BE49-F238E27FC236}">
                <a16:creationId xmlns:a16="http://schemas.microsoft.com/office/drawing/2014/main" id="{A6499B8F-6C18-4258-99C0-1019BE826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73F9A36-086B-4719-9748-A7EFD924607E}"/>
              </a:ext>
            </a:extLst>
          </p:cNvPr>
          <p:cNvSpPr/>
          <p:nvPr/>
        </p:nvSpPr>
        <p:spPr>
          <a:xfrm>
            <a:off x="8288089" y="240268"/>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TextBox 8">
            <a:extLst>
              <a:ext uri="{FF2B5EF4-FFF2-40B4-BE49-F238E27FC236}">
                <a16:creationId xmlns:a16="http://schemas.microsoft.com/office/drawing/2014/main" id="{76C1DE51-FA8F-46E2-84AE-390214F5C16B}"/>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10" name="Slide Number Placeholder 9">
            <a:extLst>
              <a:ext uri="{FF2B5EF4-FFF2-40B4-BE49-F238E27FC236}">
                <a16:creationId xmlns:a16="http://schemas.microsoft.com/office/drawing/2014/main" id="{70818295-4883-48EA-B669-71FC518291C8}"/>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2116821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6F1F-53D5-46F1-841E-40C7075C5800}"/>
              </a:ext>
            </a:extLst>
          </p:cNvPr>
          <p:cNvSpPr>
            <a:spLocks noGrp="1"/>
          </p:cNvSpPr>
          <p:nvPr>
            <p:ph type="title"/>
          </p:nvPr>
        </p:nvSpPr>
        <p:spPr>
          <a:xfrm>
            <a:off x="838200" y="365125"/>
            <a:ext cx="10515600" cy="816561"/>
          </a:xfrm>
        </p:spPr>
        <p:txBody>
          <a:bodyPr>
            <a:normAutofit/>
          </a:bodyPr>
          <a:lstStyle/>
          <a:p>
            <a:r>
              <a:rPr lang="en-US" sz="2000" u="sng" dirty="0">
                <a:latin typeface="Times New Roman" panose="02020603050405020304" pitchFamily="18" charset="0"/>
                <a:cs typeface="Times New Roman" panose="02020603050405020304" pitchFamily="18" charset="0"/>
              </a:rPr>
              <a:t>Activity :</a:t>
            </a:r>
            <a:endParaRPr lang="en-IN" sz="2000"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28F867C-B606-4332-A73B-04FA4E1C175D}"/>
              </a:ext>
            </a:extLst>
          </p:cNvPr>
          <p:cNvPicPr>
            <a:picLocks noGrp="1"/>
          </p:cNvPicPr>
          <p:nvPr>
            <p:ph idx="1"/>
          </p:nvPr>
        </p:nvPicPr>
        <p:blipFill>
          <a:blip r:embed="rId2"/>
          <a:srcRect/>
          <a:stretch>
            <a:fillRect/>
          </a:stretch>
        </p:blipFill>
        <p:spPr bwMode="auto">
          <a:xfrm>
            <a:off x="4248443" y="1181686"/>
            <a:ext cx="3938953" cy="4995277"/>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72F9D520-3297-4838-99B0-3A65C47B460A}"/>
              </a:ext>
            </a:extLst>
          </p:cNvPr>
          <p:cNvSpPr>
            <a:spLocks noGrp="1"/>
          </p:cNvSpPr>
          <p:nvPr>
            <p:ph type="dt" sz="half" idx="10"/>
          </p:nvPr>
        </p:nvSpPr>
        <p:spPr/>
        <p:txBody>
          <a:bodyPr/>
          <a:lstStyle/>
          <a:p>
            <a:fld id="{A967911D-0FD6-41B5-9748-00A3E1190DFE}" type="datetime1">
              <a:rPr lang="en-IN" smtClean="0"/>
              <a:t>24-07-2020</a:t>
            </a:fld>
            <a:endParaRPr lang="en-IN" dirty="0"/>
          </a:p>
        </p:txBody>
      </p:sp>
      <p:sp>
        <p:nvSpPr>
          <p:cNvPr id="5" name="Footer Placeholder 4">
            <a:extLst>
              <a:ext uri="{FF2B5EF4-FFF2-40B4-BE49-F238E27FC236}">
                <a16:creationId xmlns:a16="http://schemas.microsoft.com/office/drawing/2014/main" id="{DA078868-4695-4F97-9C01-FA5A83FAD3E2}"/>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3F11D6E9-111E-492C-AC3C-2F3BC7102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36713FAB-FC97-4D31-8EEC-FF3B71BEE9B4}"/>
              </a:ext>
            </a:extLst>
          </p:cNvPr>
          <p:cNvSpPr/>
          <p:nvPr/>
        </p:nvSpPr>
        <p:spPr>
          <a:xfrm>
            <a:off x="8610600" y="240268"/>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AE0DA7D6-868D-4027-BBCD-3E554A6DA5C1}"/>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3980184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0388-F29A-4D9B-B017-8A2981B04064}"/>
              </a:ext>
            </a:extLst>
          </p:cNvPr>
          <p:cNvSpPr>
            <a:spLocks noGrp="1"/>
          </p:cNvSpPr>
          <p:nvPr>
            <p:ph type="title"/>
          </p:nvPr>
        </p:nvSpPr>
        <p:spPr/>
        <p:txBody>
          <a:bodyPr/>
          <a:lstStyle/>
          <a:p>
            <a:pPr algn="ctr"/>
            <a:r>
              <a:rPr lang="en-IN" sz="2000" b="1" dirty="0">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C50601CD-88BA-4788-BC09-FC73F3A22AB3}"/>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RAM: 4GB</a:t>
            </a:r>
          </a:p>
          <a:p>
            <a:r>
              <a:rPr lang="en-IN" sz="1800" dirty="0">
                <a:latin typeface="Times New Roman" panose="02020603050405020304" pitchFamily="18" charset="0"/>
                <a:cs typeface="Times New Roman" panose="02020603050405020304" pitchFamily="18" charset="0"/>
              </a:rPr>
              <a:t>Hard Disk: 1TB HDD</a:t>
            </a:r>
          </a:p>
        </p:txBody>
      </p:sp>
      <p:sp>
        <p:nvSpPr>
          <p:cNvPr id="4" name="Date Placeholder 3">
            <a:extLst>
              <a:ext uri="{FF2B5EF4-FFF2-40B4-BE49-F238E27FC236}">
                <a16:creationId xmlns:a16="http://schemas.microsoft.com/office/drawing/2014/main" id="{A00BC66A-3A64-4DC7-B763-0373B33282D3}"/>
              </a:ext>
            </a:extLst>
          </p:cNvPr>
          <p:cNvSpPr>
            <a:spLocks noGrp="1"/>
          </p:cNvSpPr>
          <p:nvPr>
            <p:ph type="dt" sz="half" idx="10"/>
          </p:nvPr>
        </p:nvSpPr>
        <p:spPr/>
        <p:txBody>
          <a:bodyPr/>
          <a:lstStyle/>
          <a:p>
            <a:fld id="{B0B76D01-9D4C-4DC1-8716-B7EC844885B8}" type="datetime1">
              <a:rPr lang="en-IN" smtClean="0"/>
              <a:t>24-07-2020</a:t>
            </a:fld>
            <a:endParaRPr lang="en-IN" dirty="0"/>
          </a:p>
        </p:txBody>
      </p:sp>
      <p:sp>
        <p:nvSpPr>
          <p:cNvPr id="5" name="Footer Placeholder 4">
            <a:extLst>
              <a:ext uri="{FF2B5EF4-FFF2-40B4-BE49-F238E27FC236}">
                <a16:creationId xmlns:a16="http://schemas.microsoft.com/office/drawing/2014/main" id="{DE34685E-5A41-4295-B244-84EE7AA755B6}"/>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BB1A5B89-9552-415B-BA17-D59260E36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04EA9982-9969-48DF-B292-DBA949B740CE}"/>
              </a:ext>
            </a:extLst>
          </p:cNvPr>
          <p:cNvSpPr/>
          <p:nvPr/>
        </p:nvSpPr>
        <p:spPr>
          <a:xfrm>
            <a:off x="8449344" y="311705"/>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896D2BE6-21A1-4564-B9ED-07C907D3B12B}"/>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92465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316E-A812-4203-BEA4-58B6ECBCA59A}"/>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Home page:</a:t>
            </a:r>
          </a:p>
        </p:txBody>
      </p:sp>
      <p:pic>
        <p:nvPicPr>
          <p:cNvPr id="5" name="Picture 4">
            <a:extLst>
              <a:ext uri="{FF2B5EF4-FFF2-40B4-BE49-F238E27FC236}">
                <a16:creationId xmlns:a16="http://schemas.microsoft.com/office/drawing/2014/main" id="{BC0C6B37-B5AF-4948-9F9C-6DCD71383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734" y="1578937"/>
            <a:ext cx="9551957" cy="4809325"/>
          </a:xfrm>
          <a:prstGeom prst="rect">
            <a:avLst/>
          </a:prstGeom>
        </p:spPr>
      </p:pic>
      <p:sp>
        <p:nvSpPr>
          <p:cNvPr id="3" name="Date Placeholder 2">
            <a:extLst>
              <a:ext uri="{FF2B5EF4-FFF2-40B4-BE49-F238E27FC236}">
                <a16:creationId xmlns:a16="http://schemas.microsoft.com/office/drawing/2014/main" id="{6691A07F-2100-4AD1-84B6-F4EDB6367635}"/>
              </a:ext>
            </a:extLst>
          </p:cNvPr>
          <p:cNvSpPr>
            <a:spLocks noGrp="1"/>
          </p:cNvSpPr>
          <p:nvPr>
            <p:ph type="dt" sz="half" idx="10"/>
          </p:nvPr>
        </p:nvSpPr>
        <p:spPr/>
        <p:txBody>
          <a:bodyPr/>
          <a:lstStyle/>
          <a:p>
            <a:fld id="{2C0457EF-AD7B-47D7-88A6-252AF019BF2F}" type="datetime1">
              <a:rPr lang="en-IN" smtClean="0"/>
              <a:t>24-07-2020</a:t>
            </a:fld>
            <a:endParaRPr lang="en-IN" dirty="0"/>
          </a:p>
        </p:txBody>
      </p:sp>
      <p:sp>
        <p:nvSpPr>
          <p:cNvPr id="4" name="Footer Placeholder 3">
            <a:extLst>
              <a:ext uri="{FF2B5EF4-FFF2-40B4-BE49-F238E27FC236}">
                <a16:creationId xmlns:a16="http://schemas.microsoft.com/office/drawing/2014/main" id="{0FA8F20E-508B-43DA-9B1C-75876A388881}"/>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4AEA39BC-55B7-4F5D-B1B6-AE3747A8B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BA092DB8-EFF7-4F97-A831-D188ED39DFC6}"/>
              </a:ext>
            </a:extLst>
          </p:cNvPr>
          <p:cNvSpPr/>
          <p:nvPr/>
        </p:nvSpPr>
        <p:spPr>
          <a:xfrm>
            <a:off x="8888164" y="205232"/>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6C945536-B993-4AA5-8277-F3D4A017D496}"/>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1542043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8D6E-2816-4DED-9610-67F341B1CABF}"/>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Navigate to database:</a:t>
            </a:r>
          </a:p>
        </p:txBody>
      </p:sp>
      <p:pic>
        <p:nvPicPr>
          <p:cNvPr id="4" name="Picture 3">
            <a:extLst>
              <a:ext uri="{FF2B5EF4-FFF2-40B4-BE49-F238E27FC236}">
                <a16:creationId xmlns:a16="http://schemas.microsoft.com/office/drawing/2014/main" id="{D39B7130-2C77-485B-B85D-6D46883A299D}"/>
              </a:ext>
            </a:extLst>
          </p:cNvPr>
          <p:cNvPicPr>
            <a:picLocks noChangeAspect="1"/>
          </p:cNvPicPr>
          <p:nvPr/>
        </p:nvPicPr>
        <p:blipFill>
          <a:blip r:embed="rId2"/>
          <a:stretch>
            <a:fillRect/>
          </a:stretch>
        </p:blipFill>
        <p:spPr>
          <a:xfrm>
            <a:off x="1484244" y="2040834"/>
            <a:ext cx="8348870" cy="4227444"/>
          </a:xfrm>
          <a:prstGeom prst="rect">
            <a:avLst/>
          </a:prstGeom>
        </p:spPr>
      </p:pic>
      <p:sp>
        <p:nvSpPr>
          <p:cNvPr id="3" name="Date Placeholder 2">
            <a:extLst>
              <a:ext uri="{FF2B5EF4-FFF2-40B4-BE49-F238E27FC236}">
                <a16:creationId xmlns:a16="http://schemas.microsoft.com/office/drawing/2014/main" id="{0BBA58FB-5F17-4F53-BE50-661A3E2F57E4}"/>
              </a:ext>
            </a:extLst>
          </p:cNvPr>
          <p:cNvSpPr>
            <a:spLocks noGrp="1"/>
          </p:cNvSpPr>
          <p:nvPr>
            <p:ph type="dt" sz="half" idx="10"/>
          </p:nvPr>
        </p:nvSpPr>
        <p:spPr/>
        <p:txBody>
          <a:bodyPr/>
          <a:lstStyle/>
          <a:p>
            <a:fld id="{6A6E53A7-BB83-4154-9798-85D37D1FEB3D}" type="datetime1">
              <a:rPr lang="en-IN" smtClean="0"/>
              <a:t>24-07-2020</a:t>
            </a:fld>
            <a:endParaRPr lang="en-IN" dirty="0"/>
          </a:p>
        </p:txBody>
      </p:sp>
      <p:sp>
        <p:nvSpPr>
          <p:cNvPr id="5" name="Footer Placeholder 4">
            <a:extLst>
              <a:ext uri="{FF2B5EF4-FFF2-40B4-BE49-F238E27FC236}">
                <a16:creationId xmlns:a16="http://schemas.microsoft.com/office/drawing/2014/main" id="{B944728E-889F-4461-BB48-34DAFB409D71}"/>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7BA43220-CD87-40C9-9640-07DBB46A9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36230C1-E89D-42D0-AAC9-81EFFFA10A67}"/>
              </a:ext>
            </a:extLst>
          </p:cNvPr>
          <p:cNvSpPr/>
          <p:nvPr/>
        </p:nvSpPr>
        <p:spPr>
          <a:xfrm>
            <a:off x="8449344" y="277053"/>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F84E5899-1769-4E72-B192-D0CF94EAC2C5}"/>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3696724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ED0D-1F70-4E62-9497-FB76474136AB}"/>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OUTPUT:</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8DAB07D-2BCE-4255-821F-700606707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626" y="1188689"/>
            <a:ext cx="9019610" cy="5071054"/>
          </a:xfrm>
          <a:prstGeom prst="rect">
            <a:avLst/>
          </a:prstGeom>
        </p:spPr>
      </p:pic>
      <p:sp>
        <p:nvSpPr>
          <p:cNvPr id="3" name="Date Placeholder 2">
            <a:extLst>
              <a:ext uri="{FF2B5EF4-FFF2-40B4-BE49-F238E27FC236}">
                <a16:creationId xmlns:a16="http://schemas.microsoft.com/office/drawing/2014/main" id="{BC277FB6-3BFA-412A-B26C-A3664E1EB708}"/>
              </a:ext>
            </a:extLst>
          </p:cNvPr>
          <p:cNvSpPr>
            <a:spLocks noGrp="1"/>
          </p:cNvSpPr>
          <p:nvPr>
            <p:ph type="dt" sz="half" idx="10"/>
          </p:nvPr>
        </p:nvSpPr>
        <p:spPr/>
        <p:txBody>
          <a:bodyPr/>
          <a:lstStyle/>
          <a:p>
            <a:fld id="{DCF83B65-CA8B-47C9-9F8F-48919F1D007C}" type="datetime1">
              <a:rPr lang="en-IN" smtClean="0"/>
              <a:t>24-07-2020</a:t>
            </a:fld>
            <a:endParaRPr lang="en-IN" dirty="0"/>
          </a:p>
        </p:txBody>
      </p:sp>
      <p:sp>
        <p:nvSpPr>
          <p:cNvPr id="5" name="Footer Placeholder 4">
            <a:extLst>
              <a:ext uri="{FF2B5EF4-FFF2-40B4-BE49-F238E27FC236}">
                <a16:creationId xmlns:a16="http://schemas.microsoft.com/office/drawing/2014/main" id="{DE6DB2CD-A2BC-4FF9-932A-B380021CE204}"/>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854AF27D-A761-4487-91C1-4A3B51DC9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72514538-B302-477A-ACF7-18570F62BEC4}"/>
              </a:ext>
            </a:extLst>
          </p:cNvPr>
          <p:cNvSpPr/>
          <p:nvPr/>
        </p:nvSpPr>
        <p:spPr>
          <a:xfrm>
            <a:off x="8449344" y="240268"/>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1037C33C-9C2C-4CAE-801B-346A7114EBBE}"/>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163108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4B35-7CF6-43A9-A79B-994823228C03}"/>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                                                        FUTURE SCOPE</a:t>
            </a:r>
          </a:p>
        </p:txBody>
      </p:sp>
      <p:sp>
        <p:nvSpPr>
          <p:cNvPr id="3" name="Content Placeholder 2">
            <a:extLst>
              <a:ext uri="{FF2B5EF4-FFF2-40B4-BE49-F238E27FC236}">
                <a16:creationId xmlns:a16="http://schemas.microsoft.com/office/drawing/2014/main" id="{7E762AFF-BF2A-4863-925A-E8F838A4B53F}"/>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Create an android/iOS application instead of website which will be more convenient to user.</a:t>
            </a:r>
          </a:p>
          <a:p>
            <a:r>
              <a:rPr lang="en-US" sz="1800" dirty="0">
                <a:latin typeface="Times New Roman" panose="02020603050405020304" pitchFamily="18" charset="0"/>
                <a:cs typeface="Times New Roman" panose="02020603050405020304" pitchFamily="18" charset="0"/>
              </a:rPr>
              <a:t>System can be implemented using cloud which can store large amount of data for comparison and provide high computing power for processing (in case of Neural network)</a:t>
            </a:r>
          </a:p>
          <a:p>
            <a:endParaRPr lang="en-IN" dirty="0"/>
          </a:p>
        </p:txBody>
      </p:sp>
      <p:sp>
        <p:nvSpPr>
          <p:cNvPr id="4" name="Date Placeholder 3">
            <a:extLst>
              <a:ext uri="{FF2B5EF4-FFF2-40B4-BE49-F238E27FC236}">
                <a16:creationId xmlns:a16="http://schemas.microsoft.com/office/drawing/2014/main" id="{BCBD6AAC-1525-4FF7-AB25-BCBFC90809B2}"/>
              </a:ext>
            </a:extLst>
          </p:cNvPr>
          <p:cNvSpPr>
            <a:spLocks noGrp="1"/>
          </p:cNvSpPr>
          <p:nvPr>
            <p:ph type="dt" sz="half" idx="10"/>
          </p:nvPr>
        </p:nvSpPr>
        <p:spPr/>
        <p:txBody>
          <a:bodyPr/>
          <a:lstStyle/>
          <a:p>
            <a:fld id="{E08FBDD7-592F-4A5C-8B9B-334CF81D6063}" type="datetime1">
              <a:rPr lang="en-IN" smtClean="0"/>
              <a:t>24-07-2020</a:t>
            </a:fld>
            <a:endParaRPr lang="en-IN" dirty="0"/>
          </a:p>
        </p:txBody>
      </p:sp>
      <p:sp>
        <p:nvSpPr>
          <p:cNvPr id="5" name="Footer Placeholder 4">
            <a:extLst>
              <a:ext uri="{FF2B5EF4-FFF2-40B4-BE49-F238E27FC236}">
                <a16:creationId xmlns:a16="http://schemas.microsoft.com/office/drawing/2014/main" id="{600EC58B-ABDF-46CA-9BDA-8B26865EBC96}"/>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12F5DB9B-3EB9-42B4-A866-C04279D36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7509086B-25B1-4680-B6D3-49D04CCA4297}"/>
              </a:ext>
            </a:extLst>
          </p:cNvPr>
          <p:cNvSpPr/>
          <p:nvPr/>
        </p:nvSpPr>
        <p:spPr>
          <a:xfrm>
            <a:off x="8724327" y="365125"/>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322C6937-7AFB-4F30-8661-CD677500FF11}"/>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2574603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F5559-93A2-4529-9F07-B279E9243144}"/>
              </a:ext>
            </a:extLst>
          </p:cNvPr>
          <p:cNvSpPr>
            <a:spLocks noGrp="1"/>
          </p:cNvSpPr>
          <p:nvPr>
            <p:ph type="title"/>
          </p:nvPr>
        </p:nvSpPr>
        <p:spPr/>
        <p:txBody>
          <a:bodyPr/>
          <a:lstStyle/>
          <a:p>
            <a:pPr algn="ctr"/>
            <a:r>
              <a:rPr lang="en-IN" sz="2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7DB7DF8-F967-4353-AF5E-0C05D327E51D}"/>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hlinkClick r:id="rId2"/>
              </a:rPr>
              <a:t>https://www.ijert.org/bird-species-identification-using-deep-learning</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hlinkClick r:id="rId3"/>
              </a:rPr>
              <a:t>https://www.kaggle.com/burgoine/classification-of-birds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47BE833-31A6-49CF-A97D-A5921488DFE8}"/>
              </a:ext>
            </a:extLst>
          </p:cNvPr>
          <p:cNvSpPr>
            <a:spLocks noGrp="1"/>
          </p:cNvSpPr>
          <p:nvPr>
            <p:ph type="dt" sz="half" idx="10"/>
          </p:nvPr>
        </p:nvSpPr>
        <p:spPr/>
        <p:txBody>
          <a:bodyPr/>
          <a:lstStyle/>
          <a:p>
            <a:fld id="{EA5DBFD1-10F2-42E3-B99D-BE2429B8416B}" type="datetime1">
              <a:rPr lang="en-IN" smtClean="0"/>
              <a:t>24-07-2020</a:t>
            </a:fld>
            <a:endParaRPr lang="en-IN" dirty="0"/>
          </a:p>
        </p:txBody>
      </p:sp>
      <p:sp>
        <p:nvSpPr>
          <p:cNvPr id="5" name="Footer Placeholder 4">
            <a:extLst>
              <a:ext uri="{FF2B5EF4-FFF2-40B4-BE49-F238E27FC236}">
                <a16:creationId xmlns:a16="http://schemas.microsoft.com/office/drawing/2014/main" id="{3B6AA23C-D990-4179-A730-D26E0B1A9849}"/>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7BB884C7-ED83-4440-9F56-1384387B3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A7BAFD56-FA95-40AD-8493-751C48097BCA}"/>
              </a:ext>
            </a:extLst>
          </p:cNvPr>
          <p:cNvSpPr/>
          <p:nvPr/>
        </p:nvSpPr>
        <p:spPr>
          <a:xfrm>
            <a:off x="8449344" y="365125"/>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D7D20E03-3077-480F-A62A-6E1A03A09104}"/>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2036812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EAFA-E9F4-49A4-A1D0-F6C58B2AF371}"/>
              </a:ext>
            </a:extLst>
          </p:cNvPr>
          <p:cNvSpPr>
            <a:spLocks noGrp="1"/>
          </p:cNvSpPr>
          <p:nvPr>
            <p:ph type="title"/>
          </p:nvPr>
        </p:nvSpPr>
        <p:spPr/>
        <p:txBody>
          <a:bodyPr/>
          <a:lstStyle/>
          <a:p>
            <a:pPr algn="ctr"/>
            <a:r>
              <a:rPr lang="en-IN" sz="2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AA49932-F69A-4484-BCC1-1ADE34C1EE80}"/>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To identify bird species using the deep learning  methods for classification of image. The design CNN algorithm is suitable solution for classification and to get good accuracy.</a:t>
            </a:r>
          </a:p>
          <a:p>
            <a:r>
              <a:rPr lang="en-US" sz="1800" dirty="0">
                <a:latin typeface="Times New Roman" panose="02020603050405020304" pitchFamily="18" charset="0"/>
                <a:cs typeface="Times New Roman" panose="02020603050405020304" pitchFamily="18" charset="0"/>
              </a:rPr>
              <a:t>The generated system is connected with a user-friendly website where user will upload photo for identification purpose and it gives the desired output.</a:t>
            </a:r>
          </a:p>
          <a:p>
            <a:r>
              <a:rPr lang="en-IN" sz="1800" dirty="0">
                <a:latin typeface="Times New Roman" panose="02020603050405020304" pitchFamily="18" charset="0"/>
                <a:cs typeface="Times New Roman" panose="02020603050405020304" pitchFamily="18" charset="0"/>
              </a:rPr>
              <a:t>Using this project we can easily identify species of a bird from the image that we captured</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accuracy of our algorithm is 95.09</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A28B286-0539-443E-A8E3-9AF354C69832}"/>
              </a:ext>
            </a:extLst>
          </p:cNvPr>
          <p:cNvSpPr>
            <a:spLocks noGrp="1"/>
          </p:cNvSpPr>
          <p:nvPr>
            <p:ph type="dt" sz="half" idx="10"/>
          </p:nvPr>
        </p:nvSpPr>
        <p:spPr/>
        <p:txBody>
          <a:bodyPr/>
          <a:lstStyle/>
          <a:p>
            <a:fld id="{1BCCB951-66F6-4022-8CDD-AE75AE133CEA}" type="datetime1">
              <a:rPr lang="en-IN" smtClean="0"/>
              <a:t>24-07-2020</a:t>
            </a:fld>
            <a:endParaRPr lang="en-IN" dirty="0"/>
          </a:p>
        </p:txBody>
      </p:sp>
      <p:sp>
        <p:nvSpPr>
          <p:cNvPr id="5" name="Footer Placeholder 4">
            <a:extLst>
              <a:ext uri="{FF2B5EF4-FFF2-40B4-BE49-F238E27FC236}">
                <a16:creationId xmlns:a16="http://schemas.microsoft.com/office/drawing/2014/main" id="{47DC4AC8-E4C8-4F36-B009-8FC1C496BE94}"/>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F99579F1-39BA-4748-9FD3-7D20F1BD8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D0F4E34F-BD72-410F-8379-2091C51962C5}"/>
              </a:ext>
            </a:extLst>
          </p:cNvPr>
          <p:cNvSpPr/>
          <p:nvPr/>
        </p:nvSpPr>
        <p:spPr>
          <a:xfrm>
            <a:off x="8610600" y="311705"/>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669368E4-57F4-4219-8494-E6652FA81D65}"/>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4239350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66CA-241B-4A0B-8010-7B067B4B4A4E}"/>
              </a:ext>
            </a:extLst>
          </p:cNvPr>
          <p:cNvSpPr>
            <a:spLocks noGrp="1"/>
          </p:cNvSpPr>
          <p:nvPr>
            <p:ph type="title"/>
          </p:nvPr>
        </p:nvSpPr>
        <p:spPr>
          <a:xfrm>
            <a:off x="838200" y="2604742"/>
            <a:ext cx="10515600" cy="1325563"/>
          </a:xfrm>
        </p:spPr>
        <p:txBody>
          <a:bodyPr/>
          <a:lstStyle/>
          <a:p>
            <a:pPr algn="ctr"/>
            <a:r>
              <a:rPr lang="en-IN" sz="2000" b="1" dirty="0">
                <a:latin typeface="Times New Roman" panose="02020603050405020304" pitchFamily="18" charset="0"/>
                <a:cs typeface="Times New Roman" panose="02020603050405020304" pitchFamily="18" charset="0"/>
              </a:rPr>
              <a:t>ANY</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QUERIES?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705E00-E5E8-40C0-8777-1DA96D065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Date Placeholder 2">
            <a:extLst>
              <a:ext uri="{FF2B5EF4-FFF2-40B4-BE49-F238E27FC236}">
                <a16:creationId xmlns:a16="http://schemas.microsoft.com/office/drawing/2014/main" id="{C190C068-8021-45ED-A2D4-C6DA8A239A21}"/>
              </a:ext>
            </a:extLst>
          </p:cNvPr>
          <p:cNvSpPr>
            <a:spLocks noGrp="1"/>
          </p:cNvSpPr>
          <p:nvPr>
            <p:ph type="dt" sz="half" idx="10"/>
          </p:nvPr>
        </p:nvSpPr>
        <p:spPr/>
        <p:txBody>
          <a:bodyPr/>
          <a:lstStyle/>
          <a:p>
            <a:fld id="{B3343F06-C43C-479F-A480-89917345F67D}" type="datetime1">
              <a:rPr lang="en-IN" smtClean="0"/>
              <a:t>24-07-2020</a:t>
            </a:fld>
            <a:endParaRPr lang="en-IN" dirty="0"/>
          </a:p>
        </p:txBody>
      </p:sp>
      <p:sp>
        <p:nvSpPr>
          <p:cNvPr id="5" name="Footer Placeholder 4">
            <a:extLst>
              <a:ext uri="{FF2B5EF4-FFF2-40B4-BE49-F238E27FC236}">
                <a16:creationId xmlns:a16="http://schemas.microsoft.com/office/drawing/2014/main" id="{A50ADBEB-03F0-4712-8A02-62DB3D00AC3A}"/>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C2CE22F3-393F-4160-8D94-BE003E31E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a:extLst>
              <a:ext uri="{FF2B5EF4-FFF2-40B4-BE49-F238E27FC236}">
                <a16:creationId xmlns:a16="http://schemas.microsoft.com/office/drawing/2014/main" id="{EAE4F9EE-29FB-4BCF-8CEF-743C43ED7D5B}"/>
              </a:ext>
            </a:extLst>
          </p:cNvPr>
          <p:cNvSpPr>
            <a:spLocks noGrp="1"/>
          </p:cNvSpPr>
          <p:nvPr>
            <p:ph type="sldNum" sz="quarter" idx="12"/>
          </p:nvPr>
        </p:nvSpPr>
        <p:spPr/>
        <p:txBody>
          <a:bodyPr/>
          <a:lstStyle/>
          <a:p>
            <a:fld id="{F869604C-E225-4011-B4D9-235A8B616365}" type="slidenum">
              <a:rPr lang="en-IN" smtClean="0"/>
              <a:t>28</a:t>
            </a:fld>
            <a:endParaRPr lang="en-IN" dirty="0"/>
          </a:p>
        </p:txBody>
      </p:sp>
    </p:spTree>
    <p:extLst>
      <p:ext uri="{BB962C8B-B14F-4D97-AF65-F5344CB8AC3E}">
        <p14:creationId xmlns:p14="http://schemas.microsoft.com/office/powerpoint/2010/main" val="2232378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C562-8234-4477-B692-D3C0DE15D457}"/>
              </a:ext>
            </a:extLst>
          </p:cNvPr>
          <p:cNvSpPr>
            <a:spLocks noGrp="1"/>
          </p:cNvSpPr>
          <p:nvPr>
            <p:ph type="title"/>
          </p:nvPr>
        </p:nvSpPr>
        <p:spPr>
          <a:xfrm>
            <a:off x="838200" y="2962551"/>
            <a:ext cx="10515600" cy="1325563"/>
          </a:xfrm>
        </p:spPr>
        <p:txBody>
          <a:bodyPr/>
          <a:lstStyle/>
          <a:p>
            <a:pPr algn="ctr"/>
            <a:r>
              <a:rPr lang="en-IN" sz="2000"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D9AA63-33DD-4FCD-9E07-54A5A7B8B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Date Placeholder 2">
            <a:extLst>
              <a:ext uri="{FF2B5EF4-FFF2-40B4-BE49-F238E27FC236}">
                <a16:creationId xmlns:a16="http://schemas.microsoft.com/office/drawing/2014/main" id="{CB421543-62D8-4FD8-B31B-9AA113400112}"/>
              </a:ext>
            </a:extLst>
          </p:cNvPr>
          <p:cNvSpPr>
            <a:spLocks noGrp="1"/>
          </p:cNvSpPr>
          <p:nvPr>
            <p:ph type="dt" sz="half" idx="10"/>
          </p:nvPr>
        </p:nvSpPr>
        <p:spPr/>
        <p:txBody>
          <a:bodyPr/>
          <a:lstStyle/>
          <a:p>
            <a:fld id="{938991C5-8E86-46BF-BA17-1C93D7C251A8}" type="datetime1">
              <a:rPr lang="en-IN" smtClean="0"/>
              <a:t>24-07-2020</a:t>
            </a:fld>
            <a:endParaRPr lang="en-IN" dirty="0"/>
          </a:p>
        </p:txBody>
      </p:sp>
      <p:sp>
        <p:nvSpPr>
          <p:cNvPr id="5" name="Footer Placeholder 4">
            <a:extLst>
              <a:ext uri="{FF2B5EF4-FFF2-40B4-BE49-F238E27FC236}">
                <a16:creationId xmlns:a16="http://schemas.microsoft.com/office/drawing/2014/main" id="{CDDDFB08-0DEC-44F8-B1C6-E32FD82BE87C}"/>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03450279-10F7-4218-BE1A-415768058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a:extLst>
              <a:ext uri="{FF2B5EF4-FFF2-40B4-BE49-F238E27FC236}">
                <a16:creationId xmlns:a16="http://schemas.microsoft.com/office/drawing/2014/main" id="{0F875CFF-F3CA-4D92-8F66-44BF609309C7}"/>
              </a:ext>
            </a:extLst>
          </p:cNvPr>
          <p:cNvSpPr>
            <a:spLocks noGrp="1"/>
          </p:cNvSpPr>
          <p:nvPr>
            <p:ph type="sldNum" sz="quarter" idx="12"/>
          </p:nvPr>
        </p:nvSpPr>
        <p:spPr/>
        <p:txBody>
          <a:bodyPr/>
          <a:lstStyle/>
          <a:p>
            <a:fld id="{F869604C-E225-4011-B4D9-235A8B616365}" type="slidenum">
              <a:rPr lang="en-IN" smtClean="0"/>
              <a:t>29</a:t>
            </a:fld>
            <a:endParaRPr lang="en-IN" dirty="0"/>
          </a:p>
        </p:txBody>
      </p:sp>
    </p:spTree>
    <p:extLst>
      <p:ext uri="{BB962C8B-B14F-4D97-AF65-F5344CB8AC3E}">
        <p14:creationId xmlns:p14="http://schemas.microsoft.com/office/powerpoint/2010/main" val="49130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A61C-A813-441A-9D98-09E8E72C7C2B}"/>
              </a:ext>
            </a:extLst>
          </p:cNvPr>
          <p:cNvSpPr>
            <a:spLocks noGrp="1"/>
          </p:cNvSpPr>
          <p:nvPr>
            <p:ph type="title"/>
          </p:nvPr>
        </p:nvSpPr>
        <p:spPr/>
        <p:txBody>
          <a:bodyPr>
            <a:normAutofit/>
          </a:bodyPr>
          <a:lstStyle/>
          <a:p>
            <a:pPr algn="ctr"/>
            <a:r>
              <a:rPr lang="en-US" sz="2000" b="1" dirty="0">
                <a:latin typeface="Times New Roman" panose="02020603050405020304" pitchFamily="18" charset="0"/>
                <a:cs typeface="Times New Roman" panose="02020603050405020304" pitchFamily="18" charset="0"/>
              </a:rPr>
              <a:t>EXISTING SYSTEM</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0287F-99A1-4259-B271-AB7BD966E694}"/>
              </a:ext>
            </a:extLst>
          </p:cNvPr>
          <p:cNvSpPr>
            <a:spLocks noGrp="1"/>
          </p:cNvSpPr>
          <p:nvPr>
            <p:ph idx="1"/>
          </p:nvPr>
        </p:nvSpPr>
        <p:spPr>
          <a:xfrm>
            <a:off x="838200" y="1364974"/>
            <a:ext cx="10515600" cy="4215555"/>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this  system bird species are identified manually.</a:t>
            </a:r>
          </a:p>
          <a:p>
            <a:r>
              <a:rPr lang="en-US" sz="1800" dirty="0">
                <a:latin typeface="Times New Roman" panose="02020603050405020304" pitchFamily="18" charset="0"/>
                <a:cs typeface="Times New Roman" panose="02020603050405020304" pitchFamily="18" charset="0"/>
              </a:rPr>
              <a:t>Bird watchers or researchers are used to watch the birds to find the specie of bird.</a:t>
            </a:r>
          </a:p>
          <a:p>
            <a:r>
              <a:rPr lang="en-US" sz="1800" dirty="0">
                <a:latin typeface="Times New Roman" panose="02020603050405020304" pitchFamily="18" charset="0"/>
                <a:cs typeface="Times New Roman" panose="02020603050405020304" pitchFamily="18" charset="0"/>
              </a:rPr>
              <a:t>It is done by observing features like color, family, wing, feather etc.</a:t>
            </a:r>
          </a:p>
          <a:p>
            <a:pPr marL="0" indent="0">
              <a:buNone/>
            </a:pPr>
            <a:r>
              <a:rPr lang="en-US" sz="2000" b="1" dirty="0">
                <a:latin typeface="Times New Roman" panose="02020603050405020304" pitchFamily="18" charset="0"/>
                <a:cs typeface="Times New Roman" panose="02020603050405020304" pitchFamily="18" charset="0"/>
              </a:rPr>
              <a:t>DRAWBACKS</a:t>
            </a:r>
            <a:r>
              <a:rPr lang="en-US" sz="1800" b="1"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Since many decades, bird watchers or researchers are facing problems in bird species identification manually. </a:t>
            </a:r>
          </a:p>
          <a:p>
            <a:r>
              <a:rPr lang="en-US" sz="1800" dirty="0">
                <a:latin typeface="Times New Roman" panose="02020603050405020304" pitchFamily="18" charset="0"/>
                <a:cs typeface="Times New Roman" panose="02020603050405020304" pitchFamily="18" charset="0"/>
              </a:rPr>
              <a:t>There will be some mismatches during identification of species because of same similarities.</a:t>
            </a:r>
          </a:p>
          <a:p>
            <a:r>
              <a:rPr lang="en-US" sz="1800" dirty="0">
                <a:latin typeface="Times New Roman" panose="02020603050405020304" pitchFamily="18" charset="0"/>
                <a:cs typeface="Times New Roman" panose="02020603050405020304" pitchFamily="18" charset="0"/>
              </a:rPr>
              <a:t>It is a time consuming process.</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C6CA13E-7990-4022-B15E-092993C01CF5}"/>
              </a:ext>
            </a:extLst>
          </p:cNvPr>
          <p:cNvSpPr>
            <a:spLocks noGrp="1"/>
          </p:cNvSpPr>
          <p:nvPr>
            <p:ph type="dt" sz="half" idx="10"/>
          </p:nvPr>
        </p:nvSpPr>
        <p:spPr/>
        <p:txBody>
          <a:bodyPr/>
          <a:lstStyle/>
          <a:p>
            <a:fld id="{E88625A5-CC85-4E44-BD02-DE595F75E126}" type="datetime1">
              <a:rPr lang="en-IN" smtClean="0"/>
              <a:t>24-07-2020</a:t>
            </a:fld>
            <a:endParaRPr lang="en-IN" dirty="0"/>
          </a:p>
        </p:txBody>
      </p:sp>
      <p:sp>
        <p:nvSpPr>
          <p:cNvPr id="5" name="Footer Placeholder 4">
            <a:extLst>
              <a:ext uri="{FF2B5EF4-FFF2-40B4-BE49-F238E27FC236}">
                <a16:creationId xmlns:a16="http://schemas.microsoft.com/office/drawing/2014/main" id="{09F81233-E367-4D82-A95D-6118A74250B5}"/>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8E5CF274-FD57-4771-BB8B-5D8665786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69379"/>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AFC89192-4B4B-4D05-9F82-2740974FB2DA}"/>
              </a:ext>
            </a:extLst>
          </p:cNvPr>
          <p:cNvSpPr/>
          <p:nvPr/>
        </p:nvSpPr>
        <p:spPr>
          <a:xfrm>
            <a:off x="8288089" y="311052"/>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53150D30-C0CF-4814-B82A-C3968769D28D}"/>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75289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C7FE-472E-47DD-A424-F5B6B6746C54}"/>
              </a:ext>
            </a:extLst>
          </p:cNvPr>
          <p:cNvSpPr>
            <a:spLocks noGrp="1"/>
          </p:cNvSpPr>
          <p:nvPr>
            <p:ph type="title"/>
          </p:nvPr>
        </p:nvSpPr>
        <p:spPr>
          <a:xfrm>
            <a:off x="879763" y="941294"/>
            <a:ext cx="10515600" cy="1081905"/>
          </a:xfrm>
        </p:spPr>
        <p:txBody>
          <a:bodyPr/>
          <a:lstStyle/>
          <a:p>
            <a:pPr algn="ctr"/>
            <a:r>
              <a:rPr lang="en-US" sz="2000" b="1" dirty="0">
                <a:latin typeface="Times New Roman" panose="02020603050405020304" pitchFamily="18" charset="0"/>
                <a:cs typeface="Times New Roman" panose="02020603050405020304" pitchFamily="18" charset="0"/>
              </a:rPr>
              <a:t>PROPOSED</a:t>
            </a:r>
            <a:r>
              <a:rPr lang="en-US" dirty="0"/>
              <a:t> </a:t>
            </a:r>
            <a:r>
              <a:rPr lang="en-US" sz="2000" b="1" dirty="0">
                <a:latin typeface="Times New Roman" panose="02020603050405020304" pitchFamily="18" charset="0"/>
                <a:cs typeface="Times New Roman" panose="02020603050405020304" pitchFamily="18" charset="0"/>
              </a:rPr>
              <a:t>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C46728-1BF3-482C-8113-73021EE1BF11}"/>
              </a:ext>
            </a:extLst>
          </p:cNvPr>
          <p:cNvSpPr>
            <a:spLocks noGrp="1"/>
          </p:cNvSpPr>
          <p:nvPr>
            <p:ph idx="1"/>
          </p:nvPr>
        </p:nvSpPr>
        <p:spPr>
          <a:xfrm>
            <a:off x="879763" y="1925972"/>
            <a:ext cx="9877777" cy="3990734"/>
          </a:xfrm>
        </p:spPr>
        <p:txBody>
          <a:bodyPr>
            <a:normAutofit fontScale="32500" lnSpcReduction="20000"/>
          </a:bodyPr>
          <a:lstStyle/>
          <a:p>
            <a:pPr algn="just"/>
            <a:endParaRPr lang="en-US" sz="5500" dirty="0">
              <a:latin typeface="Times New Roman" panose="02020603050405020304" pitchFamily="18" charset="0"/>
              <a:cs typeface="Times New Roman" panose="02020603050405020304" pitchFamily="18" charset="0"/>
            </a:endParaRPr>
          </a:p>
          <a:p>
            <a:pPr algn="just"/>
            <a:r>
              <a:rPr lang="en-US" sz="5500" dirty="0">
                <a:latin typeface="Times New Roman" panose="02020603050405020304" pitchFamily="18" charset="0"/>
                <a:cs typeface="Times New Roman" panose="02020603050405020304" pitchFamily="18" charset="0"/>
              </a:rPr>
              <a:t>This system deals with identification of bird species from image.</a:t>
            </a:r>
          </a:p>
          <a:p>
            <a:pPr algn="just"/>
            <a:r>
              <a:rPr lang="en-US" sz="5500" dirty="0">
                <a:latin typeface="Times New Roman" panose="02020603050405020304" pitchFamily="18" charset="0"/>
                <a:cs typeface="Times New Roman" panose="02020603050405020304" pitchFamily="18" charset="0"/>
              </a:rPr>
              <a:t>To develop such system a  bird dataset is required to classify an image. </a:t>
            </a:r>
          </a:p>
          <a:p>
            <a:pPr algn="just">
              <a:lnSpc>
                <a:spcPct val="120000"/>
              </a:lnSpc>
            </a:pPr>
            <a:r>
              <a:rPr lang="en-US" sz="5500" dirty="0">
                <a:latin typeface="Times New Roman" panose="02020603050405020304" pitchFamily="18" charset="0"/>
                <a:cs typeface="Times New Roman" panose="02020603050405020304" pitchFamily="18" charset="0"/>
              </a:rPr>
              <a:t>CNN algorithm take input image, assign  importance to  various objects and differentiate one from the other.</a:t>
            </a:r>
          </a:p>
          <a:p>
            <a:pPr algn="just">
              <a:lnSpc>
                <a:spcPct val="120000"/>
              </a:lnSpc>
            </a:pPr>
            <a:r>
              <a:rPr lang="en-US" sz="5500" dirty="0">
                <a:latin typeface="Times New Roman" panose="02020603050405020304" pitchFamily="18" charset="0"/>
                <a:cs typeface="Times New Roman" panose="02020603050405020304" pitchFamily="18" charset="0"/>
              </a:rPr>
              <a:t>The result obtained were of high efficiency as the software could easily identify a bird species from an image whose database was present in the database.</a:t>
            </a:r>
          </a:p>
          <a:p>
            <a:pPr marL="0" indent="0" algn="just">
              <a:buNone/>
            </a:pPr>
            <a:endParaRPr lang="en-US" sz="5500" dirty="0">
              <a:latin typeface="Times New Roman" panose="02020603050405020304" pitchFamily="18" charset="0"/>
              <a:cs typeface="Times New Roman" panose="02020603050405020304" pitchFamily="18" charset="0"/>
            </a:endParaRPr>
          </a:p>
          <a:p>
            <a:pPr marL="0" indent="0">
              <a:buNone/>
            </a:pPr>
            <a:r>
              <a:rPr lang="en-US" sz="5500" b="1" dirty="0">
                <a:latin typeface="Times New Roman" panose="02020603050405020304" pitchFamily="18" charset="0"/>
                <a:cs typeface="Times New Roman" panose="02020603050405020304" pitchFamily="18" charset="0"/>
              </a:rPr>
              <a:t>ADVANTAGES</a:t>
            </a:r>
          </a:p>
          <a:p>
            <a:pPr marL="0" indent="0">
              <a:buNone/>
            </a:pPr>
            <a:endParaRPr lang="en-US" sz="5500" b="1" dirty="0">
              <a:latin typeface="Times New Roman" panose="02020603050405020304" pitchFamily="18" charset="0"/>
              <a:cs typeface="Times New Roman" panose="02020603050405020304" pitchFamily="18" charset="0"/>
            </a:endParaRPr>
          </a:p>
          <a:p>
            <a:r>
              <a:rPr lang="en-US" sz="5500" dirty="0">
                <a:latin typeface="Times New Roman" panose="02020603050405020304" pitchFamily="18" charset="0"/>
                <a:cs typeface="Times New Roman" panose="02020603050405020304" pitchFamily="18" charset="0"/>
              </a:rPr>
              <a:t>Image Recognition, Bird identification will be simple.</a:t>
            </a:r>
          </a:p>
          <a:p>
            <a:r>
              <a:rPr lang="en-US" sz="5500" dirty="0">
                <a:latin typeface="Times New Roman" panose="02020603050405020304" pitchFamily="18" charset="0"/>
                <a:cs typeface="Times New Roman" panose="02020603050405020304" pitchFamily="18" charset="0"/>
              </a:rPr>
              <a:t>Pre trained algorithms made feature extraction possible from image.</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AF4B6B7-2762-481D-B31E-530A620275FE}"/>
              </a:ext>
            </a:extLst>
          </p:cNvPr>
          <p:cNvSpPr>
            <a:spLocks noGrp="1"/>
          </p:cNvSpPr>
          <p:nvPr>
            <p:ph type="dt" sz="half" idx="10"/>
          </p:nvPr>
        </p:nvSpPr>
        <p:spPr/>
        <p:txBody>
          <a:bodyPr/>
          <a:lstStyle/>
          <a:p>
            <a:fld id="{753FFAB7-96E9-4AB3-AC0E-F2DCB14AF1CF}" type="datetime1">
              <a:rPr lang="en-IN" smtClean="0"/>
              <a:t>24-07-2020</a:t>
            </a:fld>
            <a:endParaRPr lang="en-IN" dirty="0"/>
          </a:p>
        </p:txBody>
      </p:sp>
      <p:sp>
        <p:nvSpPr>
          <p:cNvPr id="5" name="Footer Placeholder 4">
            <a:extLst>
              <a:ext uri="{FF2B5EF4-FFF2-40B4-BE49-F238E27FC236}">
                <a16:creationId xmlns:a16="http://schemas.microsoft.com/office/drawing/2014/main" id="{FF8E5694-FD73-4138-9E15-EE1E8BD1678E}"/>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606B903D-B161-463F-9AD9-FF15D8913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73909D54-AC1D-4E62-8D62-5B2EDB2EFD78}"/>
              </a:ext>
            </a:extLst>
          </p:cNvPr>
          <p:cNvSpPr/>
          <p:nvPr/>
        </p:nvSpPr>
        <p:spPr>
          <a:xfrm>
            <a:off x="8610600" y="264289"/>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B7C600CC-3DD6-414B-A539-0E7C0080A620}"/>
              </a:ext>
            </a:extLst>
          </p:cNvPr>
          <p:cNvSpPr>
            <a:spLocks noGrp="1"/>
          </p:cNvSpPr>
          <p:nvPr>
            <p:ph type="sldNum" sz="quarter" idx="12"/>
          </p:nvPr>
        </p:nvSpPr>
        <p:spPr/>
        <p:txBody>
          <a:bodyPr/>
          <a:lstStyle/>
          <a:p>
            <a:r>
              <a:rPr lang="en-IN" dirty="0"/>
              <a:t>BIRD SPECIES IDNTIFICATION FROM IMAGE</a:t>
            </a:r>
          </a:p>
        </p:txBody>
      </p:sp>
    </p:spTree>
    <p:extLst>
      <p:ext uri="{BB962C8B-B14F-4D97-AF65-F5344CB8AC3E}">
        <p14:creationId xmlns:p14="http://schemas.microsoft.com/office/powerpoint/2010/main" val="160002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3991-9171-4A6C-BCDA-F4923244D2AE}"/>
              </a:ext>
            </a:extLst>
          </p:cNvPr>
          <p:cNvSpPr>
            <a:spLocks noGrp="1"/>
          </p:cNvSpPr>
          <p:nvPr>
            <p:ph type="title"/>
          </p:nvPr>
        </p:nvSpPr>
        <p:spPr>
          <a:xfrm>
            <a:off x="838200" y="647514"/>
            <a:ext cx="10515600" cy="1325563"/>
          </a:xfrm>
        </p:spPr>
        <p:txBody>
          <a:bodyPr>
            <a:normAutofit/>
          </a:bodyPr>
          <a:lstStyle/>
          <a:p>
            <a:pPr algn="ctr"/>
            <a:r>
              <a:rPr lang="en-IN" sz="2000" b="1" dirty="0">
                <a:latin typeface="Times New Roman" panose="02020603050405020304" pitchFamily="18" charset="0"/>
                <a:cs typeface="Times New Roman" panose="02020603050405020304" pitchFamily="18" charset="0"/>
              </a:rPr>
              <a:t>Software</a:t>
            </a:r>
            <a:r>
              <a:rPr lang="en-IN" sz="2000" dirty="0"/>
              <a:t> </a:t>
            </a:r>
            <a:r>
              <a:rPr lang="en-IN" sz="2000" b="1" dirty="0">
                <a:latin typeface="Times New Roman" panose="02020603050405020304" pitchFamily="18" charset="0"/>
                <a:cs typeface="Times New Roman" panose="02020603050405020304" pitchFamily="18" charset="0"/>
              </a:rPr>
              <a:t>Specifications</a:t>
            </a:r>
          </a:p>
        </p:txBody>
      </p:sp>
      <p:sp>
        <p:nvSpPr>
          <p:cNvPr id="3" name="Content Placeholder 2">
            <a:extLst>
              <a:ext uri="{FF2B5EF4-FFF2-40B4-BE49-F238E27FC236}">
                <a16:creationId xmlns:a16="http://schemas.microsoft.com/office/drawing/2014/main" id="{C8696CC6-20C0-4452-9F9A-53EC123F7BA8}"/>
              </a:ext>
            </a:extLst>
          </p:cNvPr>
          <p:cNvSpPr>
            <a:spLocks noGrp="1"/>
          </p:cNvSpPr>
          <p:nvPr>
            <p:ph idx="1"/>
          </p:nvPr>
        </p:nvSpPr>
        <p:spPr>
          <a:xfrm>
            <a:off x="838200" y="2128743"/>
            <a:ext cx="10515600" cy="3257363"/>
          </a:xfrm>
        </p:spPr>
        <p:txBody>
          <a:bodyPr>
            <a:normAutofit/>
          </a:bodyPr>
          <a:lstStyle/>
          <a:p>
            <a:r>
              <a:rPr lang="en-IN" sz="1800" dirty="0"/>
              <a:t>Platform: Windows or Linux.</a:t>
            </a:r>
          </a:p>
          <a:p>
            <a:r>
              <a:rPr lang="en-IN" sz="1800" dirty="0"/>
              <a:t>Front End: HTML &amp; CSS</a:t>
            </a:r>
          </a:p>
          <a:p>
            <a:r>
              <a:rPr lang="en-IN" sz="1800" dirty="0"/>
              <a:t>Programming language: Machine learning</a:t>
            </a:r>
          </a:p>
          <a:p>
            <a:r>
              <a:rPr lang="en-IN" sz="1800" dirty="0"/>
              <a:t>Algorithm: CNN</a:t>
            </a:r>
          </a:p>
          <a:p>
            <a:r>
              <a:rPr lang="en-IN" sz="1800" dirty="0"/>
              <a:t>Back End: TensorFlow</a:t>
            </a:r>
          </a:p>
          <a:p>
            <a:r>
              <a:rPr lang="en-IN" sz="1800" dirty="0"/>
              <a:t>Module:  Keras </a:t>
            </a:r>
          </a:p>
        </p:txBody>
      </p:sp>
      <p:sp>
        <p:nvSpPr>
          <p:cNvPr id="4" name="Date Placeholder 3">
            <a:extLst>
              <a:ext uri="{FF2B5EF4-FFF2-40B4-BE49-F238E27FC236}">
                <a16:creationId xmlns:a16="http://schemas.microsoft.com/office/drawing/2014/main" id="{19D26BE2-6AC6-4BAD-BF62-5D0F137D7AB4}"/>
              </a:ext>
            </a:extLst>
          </p:cNvPr>
          <p:cNvSpPr>
            <a:spLocks noGrp="1"/>
          </p:cNvSpPr>
          <p:nvPr>
            <p:ph type="dt" sz="half" idx="10"/>
          </p:nvPr>
        </p:nvSpPr>
        <p:spPr/>
        <p:txBody>
          <a:bodyPr/>
          <a:lstStyle/>
          <a:p>
            <a:fld id="{665587F5-E8BB-47B3-BD85-CCD3DFFE37CB}" type="datetime1">
              <a:rPr lang="en-IN" smtClean="0"/>
              <a:t>24-07-2020</a:t>
            </a:fld>
            <a:endParaRPr lang="en-IN" dirty="0"/>
          </a:p>
        </p:txBody>
      </p:sp>
      <p:sp>
        <p:nvSpPr>
          <p:cNvPr id="5" name="Footer Placeholder 4">
            <a:extLst>
              <a:ext uri="{FF2B5EF4-FFF2-40B4-BE49-F238E27FC236}">
                <a16:creationId xmlns:a16="http://schemas.microsoft.com/office/drawing/2014/main" id="{36871703-B672-43F6-9A76-1E4361AA7E9C}"/>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C2642EDA-AC82-4066-A078-B577DE8FF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5DD592D-6845-4737-8AF5-0B7D6387DC14}"/>
              </a:ext>
            </a:extLst>
          </p:cNvPr>
          <p:cNvSpPr/>
          <p:nvPr/>
        </p:nvSpPr>
        <p:spPr>
          <a:xfrm>
            <a:off x="8288089" y="240268"/>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0CAD1C2E-BDDF-40B2-9333-6A3DF60F41FE}"/>
              </a:ext>
            </a:extLst>
          </p:cNvPr>
          <p:cNvSpPr>
            <a:spLocks noGrp="1"/>
          </p:cNvSpPr>
          <p:nvPr>
            <p:ph type="sldNum" sz="quarter" idx="12"/>
          </p:nvPr>
        </p:nvSpPr>
        <p:spPr/>
        <p:txBody>
          <a:bodyPr/>
          <a:lstStyle/>
          <a:p>
            <a:r>
              <a:rPr lang="en-IN" dirty="0"/>
              <a:t>BIRD SPECIES IDENTIFICATION FROM IMAGE</a:t>
            </a:r>
          </a:p>
        </p:txBody>
      </p:sp>
    </p:spTree>
    <p:extLst>
      <p:ext uri="{BB962C8B-B14F-4D97-AF65-F5344CB8AC3E}">
        <p14:creationId xmlns:p14="http://schemas.microsoft.com/office/powerpoint/2010/main" val="301288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814C-590A-48BC-BE14-B36D5D82E9EE}"/>
              </a:ext>
            </a:extLst>
          </p:cNvPr>
          <p:cNvSpPr>
            <a:spLocks noGrp="1"/>
          </p:cNvSpPr>
          <p:nvPr>
            <p:ph type="title"/>
          </p:nvPr>
        </p:nvSpPr>
        <p:spPr>
          <a:xfrm>
            <a:off x="838200" y="484089"/>
            <a:ext cx="10515600" cy="1325563"/>
          </a:xfrm>
        </p:spPr>
        <p:txBody>
          <a:bodyPr>
            <a:normAutofit/>
          </a:bodyPr>
          <a:lstStyle/>
          <a:p>
            <a:pPr algn="ctr"/>
            <a:r>
              <a:rPr lang="en-US" sz="2000" b="1" dirty="0">
                <a:latin typeface="Times New Roman" panose="02020603050405020304" pitchFamily="18" charset="0"/>
                <a:cs typeface="Times New Roman" panose="02020603050405020304" pitchFamily="18" charset="0"/>
              </a:rPr>
              <a:t>Why Tensor Flow?</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CE4766-757E-4F85-881D-A20F00F56FED}"/>
              </a:ext>
            </a:extLst>
          </p:cNvPr>
          <p:cNvSpPr>
            <a:spLocks noGrp="1"/>
          </p:cNvSpPr>
          <p:nvPr>
            <p:ph idx="1"/>
          </p:nvPr>
        </p:nvSpPr>
        <p:spPr>
          <a:xfrm>
            <a:off x="838200" y="2022573"/>
            <a:ext cx="10515600" cy="2591630"/>
          </a:xfrm>
        </p:spPr>
        <p:txBody>
          <a:bodyPr>
            <a:normAutofit/>
          </a:bodyPr>
          <a:lstStyle/>
          <a:p>
            <a:r>
              <a:rPr lang="en-US" sz="1800" dirty="0">
                <a:latin typeface="Times New Roman" panose="02020603050405020304" pitchFamily="18" charset="0"/>
                <a:cs typeface="Times New Roman" panose="02020603050405020304" pitchFamily="18" charset="0"/>
              </a:rPr>
              <a:t>TensorFlow is an end-to-end open source platform for machine learning. It has a comprehensive, flexible ecosystem of tools, libraries and community resources that lets researchers push the state-of-the-art in ML and developers easily build and deploy ML powered applications.</a:t>
            </a:r>
          </a:p>
          <a:p>
            <a:r>
              <a:rPr lang="en-IN" sz="1800" b="1" dirty="0">
                <a:latin typeface="Times New Roman" panose="02020603050405020304" pitchFamily="18" charset="0"/>
                <a:cs typeface="Times New Roman" panose="02020603050405020304" pitchFamily="18" charset="0"/>
              </a:rPr>
              <a:t>Easy model building: </a:t>
            </a:r>
            <a:r>
              <a:rPr lang="en-US" sz="1800" dirty="0">
                <a:latin typeface="Times New Roman" panose="02020603050405020304" pitchFamily="18" charset="0"/>
                <a:cs typeface="Times New Roman" panose="02020603050405020304" pitchFamily="18" charset="0"/>
              </a:rPr>
              <a:t>Build and train ML models easily using intuitive high-level APIs like Keras with eager execution, which  makes for immediate model iteration and easy debugging.</a:t>
            </a:r>
          </a:p>
          <a:p>
            <a:r>
              <a:rPr lang="en-IN" sz="1800" b="1" dirty="0">
                <a:latin typeface="Times New Roman" panose="02020603050405020304" pitchFamily="18" charset="0"/>
                <a:cs typeface="Times New Roman" panose="02020603050405020304" pitchFamily="18" charset="0"/>
              </a:rPr>
              <a:t>Robust ML production anywhere: </a:t>
            </a:r>
            <a:r>
              <a:rPr lang="en-US" sz="1800" dirty="0">
                <a:latin typeface="Times New Roman" panose="02020603050405020304" pitchFamily="18" charset="0"/>
                <a:cs typeface="Times New Roman" panose="02020603050405020304" pitchFamily="18" charset="0"/>
              </a:rPr>
              <a:t>Easily train and deploy models in the cloud, on-prem, in the browser, or on-device no matter what language you use.</a:t>
            </a:r>
            <a:endParaRPr lang="en-IN" sz="1800" b="1" dirty="0">
              <a:latin typeface="Times New Roman" panose="02020603050405020304" pitchFamily="18" charset="0"/>
              <a:cs typeface="Times New Roman" panose="02020603050405020304" pitchFamily="18" charset="0"/>
            </a:endParaRPr>
          </a:p>
          <a:p>
            <a:endParaRPr lang="en-IN" sz="1800" b="1" dirty="0"/>
          </a:p>
          <a:p>
            <a:endParaRPr lang="en-IN" sz="1800" dirty="0"/>
          </a:p>
        </p:txBody>
      </p:sp>
      <p:sp>
        <p:nvSpPr>
          <p:cNvPr id="4" name="Date Placeholder 3">
            <a:extLst>
              <a:ext uri="{FF2B5EF4-FFF2-40B4-BE49-F238E27FC236}">
                <a16:creationId xmlns:a16="http://schemas.microsoft.com/office/drawing/2014/main" id="{C958583A-9C94-4E59-9AA1-B317585DC548}"/>
              </a:ext>
            </a:extLst>
          </p:cNvPr>
          <p:cNvSpPr>
            <a:spLocks noGrp="1"/>
          </p:cNvSpPr>
          <p:nvPr>
            <p:ph type="dt" sz="half" idx="10"/>
          </p:nvPr>
        </p:nvSpPr>
        <p:spPr/>
        <p:txBody>
          <a:bodyPr/>
          <a:lstStyle/>
          <a:p>
            <a:fld id="{2228452F-D1AC-44B9-BC1A-D4AF0B2D3E53}" type="datetime1">
              <a:rPr lang="en-IN" smtClean="0"/>
              <a:t>24-07-2020</a:t>
            </a:fld>
            <a:endParaRPr lang="en-IN" dirty="0"/>
          </a:p>
        </p:txBody>
      </p:sp>
      <p:sp>
        <p:nvSpPr>
          <p:cNvPr id="5" name="Footer Placeholder 4">
            <a:extLst>
              <a:ext uri="{FF2B5EF4-FFF2-40B4-BE49-F238E27FC236}">
                <a16:creationId xmlns:a16="http://schemas.microsoft.com/office/drawing/2014/main" id="{13D0160B-6297-40C3-8B47-49446AD2875F}"/>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9FAFB03F-12D2-42E3-A712-E783C2EF7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56127"/>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DB3E1125-4DD5-4398-BAF6-A588FE0B976F}"/>
              </a:ext>
            </a:extLst>
          </p:cNvPr>
          <p:cNvSpPr/>
          <p:nvPr/>
        </p:nvSpPr>
        <p:spPr>
          <a:xfrm>
            <a:off x="8449344" y="389489"/>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DAD4F41F-A5A1-4C5F-B9FB-4D383E0FB63C}"/>
              </a:ext>
            </a:extLst>
          </p:cNvPr>
          <p:cNvSpPr>
            <a:spLocks noGrp="1"/>
          </p:cNvSpPr>
          <p:nvPr>
            <p:ph type="sldNum" sz="quarter" idx="12"/>
          </p:nvPr>
        </p:nvSpPr>
        <p:spPr/>
        <p:txBody>
          <a:bodyPr/>
          <a:lstStyle/>
          <a:p>
            <a:r>
              <a:rPr lang="en-IN" dirty="0"/>
              <a:t>BIRD SPECIES IDENTIFICATION FROM IMAGE</a:t>
            </a:r>
          </a:p>
          <a:p>
            <a:endParaRPr lang="en-IN" dirty="0"/>
          </a:p>
        </p:txBody>
      </p:sp>
    </p:spTree>
    <p:extLst>
      <p:ext uri="{BB962C8B-B14F-4D97-AF65-F5344CB8AC3E}">
        <p14:creationId xmlns:p14="http://schemas.microsoft.com/office/powerpoint/2010/main" val="139476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2500-8D7E-455E-B282-CA5E54C68FD5}"/>
              </a:ext>
            </a:extLst>
          </p:cNvPr>
          <p:cNvSpPr>
            <a:spLocks noGrp="1"/>
          </p:cNvSpPr>
          <p:nvPr>
            <p:ph type="title"/>
          </p:nvPr>
        </p:nvSpPr>
        <p:spPr>
          <a:xfrm>
            <a:off x="838200" y="681036"/>
            <a:ext cx="10515600" cy="825035"/>
          </a:xfrm>
        </p:spPr>
        <p:txBody>
          <a:bodyPr>
            <a:normAutofit/>
          </a:bodyPr>
          <a:lstStyle/>
          <a:p>
            <a:pPr algn="ctr"/>
            <a:r>
              <a:rPr lang="en-US" sz="2000" b="1" dirty="0">
                <a:latin typeface="Times New Roman" panose="02020603050405020304" pitchFamily="18" charset="0"/>
                <a:cs typeface="Times New Roman" panose="02020603050405020304" pitchFamily="18" charset="0"/>
              </a:rPr>
              <a:t>KERAS</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CB04AC-8F91-4A00-91B3-A1F3737455F4}"/>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Keras is a central part of the tightly-connected TensorFlow 2.0 ecosystem, covering every step of the machine learning workflow, from data management to hyperparameter training to deployment solutions.</a:t>
            </a:r>
          </a:p>
          <a:p>
            <a:r>
              <a:rPr lang="en-US" sz="1800" dirty="0">
                <a:latin typeface="Times New Roman" panose="02020603050405020304" pitchFamily="18" charset="0"/>
                <a:cs typeface="Times New Roman" panose="02020603050405020304" pitchFamily="18" charset="0"/>
              </a:rPr>
              <a:t>Keras supports almost all the models of a neural network – fully connected, convolutional, pooling, recurrent, embedding, etc. Furthermore, these models can be combined to build more complex models.</a:t>
            </a:r>
          </a:p>
          <a:p>
            <a:r>
              <a:rPr lang="en-US" sz="1800" dirty="0">
                <a:latin typeface="Times New Roman" panose="02020603050405020304" pitchFamily="18" charset="0"/>
                <a:cs typeface="Times New Roman" panose="02020603050405020304" pitchFamily="18" charset="0"/>
              </a:rPr>
              <a:t>Keras, being modular in nature,  is incredibly expressive, flexible, and apt for innovative research.</a:t>
            </a:r>
          </a:p>
          <a:p>
            <a:r>
              <a:rPr lang="en-US" sz="1800" dirty="0">
                <a:latin typeface="Times New Roman" panose="02020603050405020304" pitchFamily="18" charset="0"/>
                <a:cs typeface="Times New Roman" panose="02020603050405020304" pitchFamily="18" charset="0"/>
              </a:rPr>
              <a:t>Keras is a completely Python-based framework, which makes it easy to debug and explore.</a:t>
            </a:r>
          </a:p>
          <a:p>
            <a:pPr marL="0" indent="0">
              <a:buNone/>
            </a:pPr>
            <a:r>
              <a:rPr lang="en-US" sz="1800" b="1" dirty="0">
                <a:latin typeface="Times New Roman" panose="02020603050405020304" pitchFamily="18" charset="0"/>
                <a:cs typeface="Times New Roman" panose="02020603050405020304" pitchFamily="18" charset="0"/>
              </a:rPr>
              <a:t>Modules used in keras are:</a:t>
            </a:r>
          </a:p>
          <a:p>
            <a:r>
              <a:rPr lang="en-US" altLang="en-US" sz="1800" dirty="0">
                <a:solidFill>
                  <a:srgbClr val="1967D2"/>
                </a:solidFill>
                <a:latin typeface="Times New Roman" panose="02020603050405020304" pitchFamily="18" charset="0"/>
                <a:cs typeface="Times New Roman" panose="02020603050405020304" pitchFamily="18" charset="0"/>
                <a:hlinkClick r:id="rId2"/>
              </a:rPr>
              <a:t>preprocessing</a:t>
            </a:r>
            <a:r>
              <a:rPr lang="en-US" altLang="en-US" sz="1800" dirty="0">
                <a:solidFill>
                  <a:srgbClr val="202124"/>
                </a:solidFill>
                <a:latin typeface="Times New Roman" panose="02020603050405020304" pitchFamily="18" charset="0"/>
                <a:cs typeface="Times New Roman" panose="02020603050405020304" pitchFamily="18" charset="0"/>
              </a:rPr>
              <a:t> module: Keras data preprocessing utils</a:t>
            </a:r>
          </a:p>
          <a:p>
            <a:r>
              <a:rPr lang="en-US" altLang="en-US" sz="1800" dirty="0">
                <a:solidFill>
                  <a:srgbClr val="1967D2"/>
                </a:solidFill>
                <a:latin typeface="Times New Roman" panose="02020603050405020304" pitchFamily="18" charset="0"/>
                <a:cs typeface="Times New Roman" panose="02020603050405020304" pitchFamily="18" charset="0"/>
                <a:hlinkClick r:id="rId3"/>
              </a:rPr>
              <a:t>layers</a:t>
            </a:r>
            <a:r>
              <a:rPr lang="en-US" altLang="en-US" sz="1800" dirty="0">
                <a:solidFill>
                  <a:srgbClr val="202124"/>
                </a:solidFill>
                <a:latin typeface="Times New Roman" panose="02020603050405020304" pitchFamily="18" charset="0"/>
                <a:cs typeface="Times New Roman" panose="02020603050405020304" pitchFamily="18" charset="0"/>
              </a:rPr>
              <a:t> module: Keras layers API</a:t>
            </a:r>
          </a:p>
          <a:p>
            <a:r>
              <a:rPr lang="en-US" altLang="en-US" sz="1800" dirty="0">
                <a:solidFill>
                  <a:srgbClr val="1967D2"/>
                </a:solidFill>
                <a:latin typeface="Times New Roman" panose="02020603050405020304" pitchFamily="18" charset="0"/>
                <a:cs typeface="Times New Roman" panose="02020603050405020304" pitchFamily="18" charset="0"/>
                <a:hlinkClick r:id="rId4"/>
              </a:rPr>
              <a:t>class Sequential</a:t>
            </a:r>
            <a:r>
              <a:rPr lang="en-US" altLang="en-US" sz="1800" dirty="0">
                <a:solidFill>
                  <a:srgbClr val="202124"/>
                </a:solidFill>
                <a:latin typeface="Times New Roman" panose="02020603050405020304" pitchFamily="18" charset="0"/>
                <a:cs typeface="Times New Roman" panose="02020603050405020304" pitchFamily="18" charset="0"/>
              </a:rPr>
              <a:t>: </a:t>
            </a:r>
            <a:r>
              <a:rPr lang="en-US" altLang="en-US" sz="1800" dirty="0">
                <a:solidFill>
                  <a:srgbClr val="37474F"/>
                </a:solidFill>
                <a:latin typeface="Times New Roman" panose="02020603050405020304" pitchFamily="18" charset="0"/>
                <a:cs typeface="Times New Roman" panose="02020603050405020304" pitchFamily="18" charset="0"/>
              </a:rPr>
              <a:t>Sequential</a:t>
            </a:r>
            <a:r>
              <a:rPr lang="en-US" altLang="en-US" sz="1800" dirty="0">
                <a:solidFill>
                  <a:srgbClr val="202124"/>
                </a:solidFill>
                <a:latin typeface="Times New Roman" panose="02020603050405020304" pitchFamily="18" charset="0"/>
                <a:cs typeface="Times New Roman" panose="02020603050405020304" pitchFamily="18" charset="0"/>
              </a:rPr>
              <a:t> groups a linear stack of layers into a </a:t>
            </a:r>
            <a:r>
              <a:rPr lang="en-US" altLang="en-US" sz="1800" dirty="0" err="1">
                <a:solidFill>
                  <a:srgbClr val="1967D2"/>
                </a:solidFill>
                <a:latin typeface="Times New Roman" panose="02020603050405020304" pitchFamily="18" charset="0"/>
                <a:cs typeface="Times New Roman" panose="02020603050405020304" pitchFamily="18" charset="0"/>
                <a:hlinkClick r:id="rId5"/>
              </a:rPr>
              <a:t>tf.keras.Model</a:t>
            </a:r>
            <a:r>
              <a:rPr lang="en-US" altLang="en-US" sz="1800" dirty="0">
                <a:solidFill>
                  <a:srgbClr val="202124"/>
                </a:solidFill>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endParaRPr lang="en-US" altLang="en-US" sz="1800" dirty="0">
              <a:solidFill>
                <a:srgbClr val="202124"/>
              </a:solidFill>
              <a:latin typeface="Times New Roman" panose="02020603050405020304" pitchFamily="18" charset="0"/>
              <a:cs typeface="Times New Roman" panose="02020603050405020304" pitchFamily="18" charset="0"/>
            </a:endParaRPr>
          </a:p>
          <a:p>
            <a:endParaRPr lang="en-US" altLang="en-US" sz="1800" dirty="0">
              <a:solidFill>
                <a:srgbClr val="202124"/>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63D9F96-1A87-4F68-8A56-DC88D89E64BA}"/>
              </a:ext>
            </a:extLst>
          </p:cNvPr>
          <p:cNvSpPr>
            <a:spLocks noGrp="1"/>
          </p:cNvSpPr>
          <p:nvPr>
            <p:ph type="dt" sz="half" idx="10"/>
          </p:nvPr>
        </p:nvSpPr>
        <p:spPr/>
        <p:txBody>
          <a:bodyPr/>
          <a:lstStyle/>
          <a:p>
            <a:fld id="{53B96A2A-9295-4518-9EA3-9C723F7FC0BC}" type="datetime1">
              <a:rPr lang="en-IN" smtClean="0"/>
              <a:t>24-07-2020</a:t>
            </a:fld>
            <a:endParaRPr lang="en-IN" dirty="0"/>
          </a:p>
        </p:txBody>
      </p:sp>
      <p:sp>
        <p:nvSpPr>
          <p:cNvPr id="5" name="Footer Placeholder 4">
            <a:extLst>
              <a:ext uri="{FF2B5EF4-FFF2-40B4-BE49-F238E27FC236}">
                <a16:creationId xmlns:a16="http://schemas.microsoft.com/office/drawing/2014/main" id="{E084E98E-1CF9-42BA-A22A-A6B818B0FB24}"/>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342C9C86-EF4B-4D8A-95DA-65572ABBEE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BDA37B2-1CF4-406D-8E99-DBC2F7588103}"/>
              </a:ext>
            </a:extLst>
          </p:cNvPr>
          <p:cNvSpPr/>
          <p:nvPr/>
        </p:nvSpPr>
        <p:spPr>
          <a:xfrm>
            <a:off x="8610600" y="316983"/>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645C3220-DD2F-4FD9-AD54-4026D6107A55}"/>
              </a:ext>
            </a:extLst>
          </p:cNvPr>
          <p:cNvSpPr>
            <a:spLocks noGrp="1"/>
          </p:cNvSpPr>
          <p:nvPr>
            <p:ph type="sldNum" sz="quarter" idx="12"/>
          </p:nvPr>
        </p:nvSpPr>
        <p:spPr/>
        <p:txBody>
          <a:bodyPr/>
          <a:lstStyle/>
          <a:p>
            <a:r>
              <a:rPr lang="en-IN" dirty="0"/>
              <a:t>BIRD SPECIES IDENTIFICATION FROM IMAGE</a:t>
            </a:r>
          </a:p>
          <a:p>
            <a:endParaRPr lang="en-IN" dirty="0"/>
          </a:p>
        </p:txBody>
      </p:sp>
    </p:spTree>
    <p:extLst>
      <p:ext uri="{BB962C8B-B14F-4D97-AF65-F5344CB8AC3E}">
        <p14:creationId xmlns:p14="http://schemas.microsoft.com/office/powerpoint/2010/main" val="419161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C99760-9EC7-4FC0-A3A4-F6C7946EA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5980"/>
            <a:ext cx="6223001" cy="4934639"/>
          </a:xfrm>
          <a:prstGeom prst="rect">
            <a:avLst/>
          </a:prstGeom>
        </p:spPr>
      </p:pic>
      <p:pic>
        <p:nvPicPr>
          <p:cNvPr id="7" name="Picture 6">
            <a:extLst>
              <a:ext uri="{FF2B5EF4-FFF2-40B4-BE49-F238E27FC236}">
                <a16:creationId xmlns:a16="http://schemas.microsoft.com/office/drawing/2014/main" id="{1B75BFDE-2202-4BFE-950C-8207332FB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694980"/>
            <a:ext cx="5943600" cy="4934639"/>
          </a:xfrm>
          <a:prstGeom prst="rect">
            <a:avLst/>
          </a:prstGeom>
        </p:spPr>
      </p:pic>
      <p:pic>
        <p:nvPicPr>
          <p:cNvPr id="8" name="Picture 2" descr="C:\Users\AJAYSANKAR\Downloads\logo.jpg">
            <a:extLst>
              <a:ext uri="{FF2B5EF4-FFF2-40B4-BE49-F238E27FC236}">
                <a16:creationId xmlns:a16="http://schemas.microsoft.com/office/drawing/2014/main" id="{3492B408-63FC-4B00-9B36-E97C383645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EE5F878-5101-4C89-AC6E-7D3D260E669A}"/>
              </a:ext>
            </a:extLst>
          </p:cNvPr>
          <p:cNvSpPr/>
          <p:nvPr/>
        </p:nvSpPr>
        <p:spPr>
          <a:xfrm>
            <a:off x="8750831" y="325648"/>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2" name="Date Placeholder 1">
            <a:extLst>
              <a:ext uri="{FF2B5EF4-FFF2-40B4-BE49-F238E27FC236}">
                <a16:creationId xmlns:a16="http://schemas.microsoft.com/office/drawing/2014/main" id="{6BE69CB9-E4F3-4573-8BC9-F995FCEE020D}"/>
              </a:ext>
            </a:extLst>
          </p:cNvPr>
          <p:cNvSpPr>
            <a:spLocks noGrp="1"/>
          </p:cNvSpPr>
          <p:nvPr>
            <p:ph type="dt" sz="half" idx="10"/>
          </p:nvPr>
        </p:nvSpPr>
        <p:spPr/>
        <p:txBody>
          <a:bodyPr/>
          <a:lstStyle/>
          <a:p>
            <a:fld id="{52EFB1BF-7441-4891-AE00-C29ED1EADF82}" type="datetime1">
              <a:rPr lang="en-IN" smtClean="0"/>
              <a:t>24-07-2020</a:t>
            </a:fld>
            <a:endParaRPr lang="en-IN" dirty="0"/>
          </a:p>
        </p:txBody>
      </p:sp>
      <p:sp>
        <p:nvSpPr>
          <p:cNvPr id="3" name="Footer Placeholder 2">
            <a:extLst>
              <a:ext uri="{FF2B5EF4-FFF2-40B4-BE49-F238E27FC236}">
                <a16:creationId xmlns:a16="http://schemas.microsoft.com/office/drawing/2014/main" id="{3FBC899A-42B2-463F-B8C9-B5E4B5A67C7B}"/>
              </a:ext>
            </a:extLst>
          </p:cNvPr>
          <p:cNvSpPr>
            <a:spLocks noGrp="1"/>
          </p:cNvSpPr>
          <p:nvPr>
            <p:ph type="ftr" sz="quarter" idx="11"/>
          </p:nvPr>
        </p:nvSpPr>
        <p:spPr/>
        <p:txBody>
          <a:bodyPr/>
          <a:lstStyle/>
          <a:p>
            <a:r>
              <a:rPr lang="en-US"/>
              <a:t>Batch no-9                             </a:t>
            </a:r>
            <a:endParaRPr lang="en-IN" dirty="0"/>
          </a:p>
        </p:txBody>
      </p:sp>
      <p:sp>
        <p:nvSpPr>
          <p:cNvPr id="4" name="Slide Number Placeholder 3">
            <a:extLst>
              <a:ext uri="{FF2B5EF4-FFF2-40B4-BE49-F238E27FC236}">
                <a16:creationId xmlns:a16="http://schemas.microsoft.com/office/drawing/2014/main" id="{C86D9FC5-B60E-452D-8180-EBA2DB2A15B3}"/>
              </a:ext>
            </a:extLst>
          </p:cNvPr>
          <p:cNvSpPr>
            <a:spLocks noGrp="1"/>
          </p:cNvSpPr>
          <p:nvPr>
            <p:ph type="sldNum" sz="quarter" idx="12"/>
          </p:nvPr>
        </p:nvSpPr>
        <p:spPr/>
        <p:txBody>
          <a:bodyPr/>
          <a:lstStyle/>
          <a:p>
            <a:r>
              <a:rPr lang="en-IN" dirty="0"/>
              <a:t>BIRD SPECIES IDENTIFICATION FROM IMAGE</a:t>
            </a:r>
          </a:p>
          <a:p>
            <a:endParaRPr lang="en-IN" dirty="0"/>
          </a:p>
        </p:txBody>
      </p:sp>
    </p:spTree>
    <p:extLst>
      <p:ext uri="{BB962C8B-B14F-4D97-AF65-F5344CB8AC3E}">
        <p14:creationId xmlns:p14="http://schemas.microsoft.com/office/powerpoint/2010/main" val="373114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E1F9-11B4-42D9-8CB9-1ADDEF2C6093}"/>
              </a:ext>
            </a:extLst>
          </p:cNvPr>
          <p:cNvSpPr>
            <a:spLocks noGrp="1"/>
          </p:cNvSpPr>
          <p:nvPr>
            <p:ph type="title"/>
          </p:nvPr>
        </p:nvSpPr>
        <p:spPr>
          <a:xfrm>
            <a:off x="838200" y="687854"/>
            <a:ext cx="10515600" cy="1325563"/>
          </a:xfrm>
        </p:spPr>
        <p:txBody>
          <a:bodyPr>
            <a:normAutofit/>
          </a:bodyPr>
          <a:lstStyle/>
          <a:p>
            <a:pPr algn="ctr"/>
            <a:br>
              <a:rPr lang="en-IN" sz="2200" b="1" dirty="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HOW IMAGE RECOGNITION WORKS?</a:t>
            </a:r>
          </a:p>
        </p:txBody>
      </p:sp>
      <p:sp>
        <p:nvSpPr>
          <p:cNvPr id="3" name="Content Placeholder 2">
            <a:extLst>
              <a:ext uri="{FF2B5EF4-FFF2-40B4-BE49-F238E27FC236}">
                <a16:creationId xmlns:a16="http://schemas.microsoft.com/office/drawing/2014/main" id="{BE845DC6-74AE-4878-9D99-66833118CB3E}"/>
              </a:ext>
            </a:extLst>
          </p:cNvPr>
          <p:cNvSpPr>
            <a:spLocks noGrp="1"/>
          </p:cNvSpPr>
          <p:nvPr>
            <p:ph idx="1"/>
          </p:nvPr>
        </p:nvSpPr>
        <p:spPr>
          <a:xfrm>
            <a:off x="838200" y="1690688"/>
            <a:ext cx="10515600" cy="4351338"/>
          </a:xfrm>
        </p:spPr>
        <p:txBody>
          <a:bodyPr>
            <a:normAutofit/>
          </a:bodyPr>
          <a:lstStyle/>
          <a:p>
            <a:pPr marL="0" indent="0">
              <a:buNone/>
            </a:pPr>
            <a:r>
              <a:rPr lang="en-IN" u="sng" dirty="0"/>
              <a:t> </a:t>
            </a:r>
            <a:endParaRPr lang="en-IN" dirty="0"/>
          </a:p>
          <a:p>
            <a:endParaRPr lang="en-IN" dirty="0"/>
          </a:p>
          <a:p>
            <a:r>
              <a:rPr lang="en-IN" sz="1800" dirty="0">
                <a:latin typeface="Times New Roman" panose="02020603050405020304" pitchFamily="18" charset="0"/>
                <a:cs typeface="Times New Roman" panose="02020603050405020304" pitchFamily="18" charset="0"/>
              </a:rPr>
              <a:t>Image recognition is the process of identifying and detecting objects and trained subjects through use of algorithms and deep learning concepts.</a:t>
            </a:r>
          </a:p>
          <a:p>
            <a:r>
              <a:rPr lang="en-IN" sz="1800" dirty="0">
                <a:latin typeface="Times New Roman" panose="02020603050405020304" pitchFamily="18" charset="0"/>
                <a:cs typeface="Times New Roman" panose="02020603050405020304" pitchFamily="18" charset="0"/>
              </a:rPr>
              <a:t>It is done by using convolution neural network. </a:t>
            </a:r>
          </a:p>
        </p:txBody>
      </p:sp>
      <p:sp>
        <p:nvSpPr>
          <p:cNvPr id="4" name="Date Placeholder 3">
            <a:extLst>
              <a:ext uri="{FF2B5EF4-FFF2-40B4-BE49-F238E27FC236}">
                <a16:creationId xmlns:a16="http://schemas.microsoft.com/office/drawing/2014/main" id="{26A02D4F-F7A8-4B5F-8DA7-2DD636ACA0EC}"/>
              </a:ext>
            </a:extLst>
          </p:cNvPr>
          <p:cNvSpPr>
            <a:spLocks noGrp="1"/>
          </p:cNvSpPr>
          <p:nvPr>
            <p:ph type="dt" sz="half" idx="10"/>
          </p:nvPr>
        </p:nvSpPr>
        <p:spPr/>
        <p:txBody>
          <a:bodyPr/>
          <a:lstStyle/>
          <a:p>
            <a:fld id="{497EC5AD-CB06-4B21-9F0E-6E73EA9974B5}" type="datetime1">
              <a:rPr lang="en-IN" smtClean="0"/>
              <a:t>24-07-2020</a:t>
            </a:fld>
            <a:endParaRPr lang="en-IN" dirty="0"/>
          </a:p>
        </p:txBody>
      </p:sp>
      <p:sp>
        <p:nvSpPr>
          <p:cNvPr id="5" name="Footer Placeholder 4">
            <a:extLst>
              <a:ext uri="{FF2B5EF4-FFF2-40B4-BE49-F238E27FC236}">
                <a16:creationId xmlns:a16="http://schemas.microsoft.com/office/drawing/2014/main" id="{EB93645B-29AB-4271-A9CA-8C190BFB9FCC}"/>
              </a:ext>
            </a:extLst>
          </p:cNvPr>
          <p:cNvSpPr>
            <a:spLocks noGrp="1"/>
          </p:cNvSpPr>
          <p:nvPr>
            <p:ph type="ftr" sz="quarter" idx="11"/>
          </p:nvPr>
        </p:nvSpPr>
        <p:spPr/>
        <p:txBody>
          <a:bodyPr/>
          <a:lstStyle/>
          <a:p>
            <a:r>
              <a:rPr lang="en-US"/>
              <a:t>Batch no-9                             </a:t>
            </a:r>
            <a:endParaRPr lang="en-IN" dirty="0"/>
          </a:p>
        </p:txBody>
      </p:sp>
      <p:pic>
        <p:nvPicPr>
          <p:cNvPr id="7" name="Picture 2" descr="C:\Users\AJAYSANKAR\Downloads\logo.jpg">
            <a:extLst>
              <a:ext uri="{FF2B5EF4-FFF2-40B4-BE49-F238E27FC236}">
                <a16:creationId xmlns:a16="http://schemas.microsoft.com/office/drawing/2014/main" id="{EF82311E-D767-4C05-9143-3B502EF59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42875"/>
            <a:ext cx="785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35FF3399-DC9A-4E30-8AD6-54C50FC6AF02}"/>
              </a:ext>
            </a:extLst>
          </p:cNvPr>
          <p:cNvSpPr/>
          <p:nvPr/>
        </p:nvSpPr>
        <p:spPr>
          <a:xfrm>
            <a:off x="8610600" y="240268"/>
            <a:ext cx="3065711" cy="369332"/>
          </a:xfrm>
          <a:prstGeom prst="rect">
            <a:avLst/>
          </a:prstGeom>
        </p:spPr>
        <p:txBody>
          <a:bodyPr wrap="none">
            <a:spAutoFit/>
          </a:bodyPr>
          <a:lstStyle/>
          <a:p>
            <a:pPr>
              <a:spcBef>
                <a:spcPct val="0"/>
              </a:spcBef>
            </a:pPr>
            <a:r>
              <a:rPr lang="en-US" altLang="en-US" b="1" dirty="0">
                <a:solidFill>
                  <a:srgbClr val="00B0F0"/>
                </a:solidFill>
              </a:rPr>
              <a:t>Aditya Engineering College (A)</a:t>
            </a:r>
          </a:p>
        </p:txBody>
      </p:sp>
      <p:sp>
        <p:nvSpPr>
          <p:cNvPr id="9" name="Slide Number Placeholder 8">
            <a:extLst>
              <a:ext uri="{FF2B5EF4-FFF2-40B4-BE49-F238E27FC236}">
                <a16:creationId xmlns:a16="http://schemas.microsoft.com/office/drawing/2014/main" id="{D599C356-432C-4414-A89D-E083A976211C}"/>
              </a:ext>
            </a:extLst>
          </p:cNvPr>
          <p:cNvSpPr>
            <a:spLocks noGrp="1"/>
          </p:cNvSpPr>
          <p:nvPr>
            <p:ph type="sldNum" sz="quarter" idx="12"/>
          </p:nvPr>
        </p:nvSpPr>
        <p:spPr/>
        <p:txBody>
          <a:bodyPr/>
          <a:lstStyle/>
          <a:p>
            <a:r>
              <a:rPr lang="en-IN" dirty="0"/>
              <a:t>BIRD SPECIES IDENTIFICATION FROM IMAGE</a:t>
            </a:r>
          </a:p>
          <a:p>
            <a:endParaRPr lang="en-IN" dirty="0"/>
          </a:p>
        </p:txBody>
      </p:sp>
    </p:spTree>
    <p:extLst>
      <p:ext uri="{BB962C8B-B14F-4D97-AF65-F5344CB8AC3E}">
        <p14:creationId xmlns:p14="http://schemas.microsoft.com/office/powerpoint/2010/main" val="3252779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4110</TotalTime>
  <Words>1543</Words>
  <Application>Microsoft Office PowerPoint</Application>
  <PresentationFormat>Widescreen</PresentationFormat>
  <Paragraphs>229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              ADITYA ENGINEERING COLLEGE (A)</vt:lpstr>
      <vt:lpstr>                                                                    ABSTRACT</vt:lpstr>
      <vt:lpstr>EXISTING SYSTEM</vt:lpstr>
      <vt:lpstr>PROPOSED SYSTEM</vt:lpstr>
      <vt:lpstr>Software Specifications</vt:lpstr>
      <vt:lpstr>Why Tensor Flow?</vt:lpstr>
      <vt:lpstr>KERAS</vt:lpstr>
      <vt:lpstr>PowerPoint Presentation</vt:lpstr>
      <vt:lpstr> HOW IMAGE RECOGNITION WORKS?</vt:lpstr>
      <vt:lpstr>                                      CONVOLUTIONAL NEURAL NETWORK</vt:lpstr>
      <vt:lpstr>PowerPoint Presentation</vt:lpstr>
      <vt:lpstr>                                                       CONVOLUTION LAYER</vt:lpstr>
      <vt:lpstr>RELU LAYER</vt:lpstr>
      <vt:lpstr>POOLING LAYER</vt:lpstr>
      <vt:lpstr> FULLY CONNECTED LAYER </vt:lpstr>
      <vt:lpstr>FLASK</vt:lpstr>
      <vt:lpstr>                                                             PROCESS STEPS</vt:lpstr>
      <vt:lpstr>UML DIAGRAMS</vt:lpstr>
      <vt:lpstr>SEQUENCE: </vt:lpstr>
      <vt:lpstr>Activity :</vt:lpstr>
      <vt:lpstr>Hardware Requirements</vt:lpstr>
      <vt:lpstr>Home page:</vt:lpstr>
      <vt:lpstr>Navigate to database:</vt:lpstr>
      <vt:lpstr>OUTPUT:</vt:lpstr>
      <vt:lpstr>                                                        FUTURE SCOPE</vt:lpstr>
      <vt:lpstr>References</vt:lpstr>
      <vt:lpstr>Conclusion</vt:lpstr>
      <vt:lpstr>ANY 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BIRDS SPECIES IDENTIFICATION FROM IMAGE</dc:title>
  <dc:creator>U.SIRI</dc:creator>
  <cp:lastModifiedBy>yaswitha pati</cp:lastModifiedBy>
  <cp:revision>111</cp:revision>
  <dcterms:created xsi:type="dcterms:W3CDTF">2019-11-23T08:34:28Z</dcterms:created>
  <dcterms:modified xsi:type="dcterms:W3CDTF">2020-07-24T04:57:51Z</dcterms:modified>
</cp:coreProperties>
</file>