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1" r:id="rId7"/>
    <p:sldId id="264" r:id="rId8"/>
    <p:sldId id="267" r:id="rId9"/>
    <p:sldId id="269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29-Nov-16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29-Nov-16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29-Nov-16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29-Nov-16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29-Nov-16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29-Nov-16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29-Nov-16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29-Nov-16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29-Nov-16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29-Nov-16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05599" y="3326297"/>
            <a:ext cx="6438541" cy="19613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i="1" dirty="0">
                <a:ea typeface="Yu Gothic UI Light" panose="020B0300000000000000" pitchFamily="34" charset="-128"/>
                <a:cs typeface="Tahoma" panose="020B0604030504040204" pitchFamily="34" charset="0"/>
              </a:rPr>
              <a:t>OOM PROJECT</a:t>
            </a:r>
            <a:br>
              <a:rPr lang="en-US" sz="4800" i="1" dirty="0">
                <a:ea typeface="Yu Gothic UI Light" panose="020B0300000000000000" pitchFamily="34" charset="-128"/>
                <a:cs typeface="Tahoma" panose="020B0604030504040204" pitchFamily="34" charset="0"/>
              </a:rPr>
            </a:br>
            <a:r>
              <a:rPr lang="en-US" sz="4800" i="1" dirty="0">
                <a:ea typeface="Yu Gothic UI Light" panose="020B0300000000000000" pitchFamily="34" charset="-128"/>
                <a:cs typeface="Tahoma" panose="020B0604030504040204" pitchFamily="34" charset="0"/>
              </a:rPr>
              <a:t>(IOOM332C)</a:t>
            </a:r>
            <a:endParaRPr lang="en-IN" sz="4800" i="1" dirty="0">
              <a:ea typeface="Yu Gothic UI Light" panose="020B0300000000000000" pitchFamily="34" charset="-128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25948" y="2637183"/>
            <a:ext cx="2637183" cy="30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6705601" y="3326297"/>
            <a:ext cx="51550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Presented by -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M Diwakar             IIT2015051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P Dinesh                IIT2015060</a:t>
            </a:r>
            <a:endParaRPr lang="en-IN" sz="2400" dirty="0">
              <a:solidFill>
                <a:schemeClr val="bg2">
                  <a:lumMod val="20000"/>
                  <a:lumOff val="80000"/>
                </a:schemeClr>
              </a:solidFill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Ch Krishna Vamshi IIT2015056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M Raj Kumar          IIT2015062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361729" y="1155084"/>
            <a:ext cx="9226758" cy="753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9600" dirty="0">
                <a:solidFill>
                  <a:srgbClr val="FFFF00"/>
                </a:solidFill>
                <a:latin typeface="Monotype Corsiva" panose="03010101010201010101" pitchFamily="66" charset="0"/>
                <a:ea typeface="Yu Gothic UI Light" panose="020B0300000000000000" pitchFamily="34" charset="-128"/>
              </a:rPr>
              <a:t>Game of Fifteen</a:t>
            </a:r>
            <a:endParaRPr lang="en-IN" sz="9600" dirty="0">
              <a:solidFill>
                <a:srgbClr val="FFFF00"/>
              </a:solidFill>
              <a:latin typeface="Monotype Corsiva" panose="03010101010201010101" pitchFamily="66" charset="0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6562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2785" y="2255012"/>
            <a:ext cx="8560902" cy="1892917"/>
          </a:xfrm>
        </p:spPr>
        <p:txBody>
          <a:bodyPr/>
          <a:lstStyle/>
          <a:p>
            <a:r>
              <a:rPr lang="en-US" sz="13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Yu Gothic UI Light" panose="020B0300000000000000" pitchFamily="34" charset="-128"/>
                <a:cs typeface="Arial" panose="020B0604020202020204" pitchFamily="34" charset="0"/>
              </a:rPr>
              <a:t>Thank you</a:t>
            </a:r>
            <a:endParaRPr lang="en-IN" sz="13800" dirty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ea typeface="Yu Gothic UI Light" panose="020B03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14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659" y="412962"/>
            <a:ext cx="4668011" cy="753230"/>
          </a:xfrm>
        </p:spPr>
        <p:txBody>
          <a:bodyPr/>
          <a:lstStyle/>
          <a:p>
            <a:r>
              <a:rPr lang="en-US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About the Game</a:t>
            </a:r>
            <a:endParaRPr lang="en-IN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7724" y="1603511"/>
            <a:ext cx="51153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Bradley Hand ITC" panose="03070402050302030203" pitchFamily="66" charset="0"/>
              </a:rPr>
              <a:t>The 15-puzzle (Game of Fifteen) is a sliding puzzle that consists of a frame of numbered square tiles in random order with one tile missing. </a:t>
            </a:r>
          </a:p>
          <a:p>
            <a:endParaRPr lang="en-IN" sz="2000" dirty="0">
              <a:latin typeface="Bradley Hand ITC" panose="03070402050302030203" pitchFamily="66" charset="0"/>
            </a:endParaRPr>
          </a:p>
          <a:p>
            <a:r>
              <a:rPr lang="en-IN" sz="2000" dirty="0">
                <a:latin typeface="Bradley Hand ITC" panose="03070402050302030203" pitchFamily="66" charset="0"/>
              </a:rPr>
              <a:t>We have to swap the empty tile with the adjacent tiles until every number in the game stays at it’s original position. </a:t>
            </a:r>
          </a:p>
          <a:p>
            <a:endParaRPr lang="en-IN" sz="2000" dirty="0">
              <a:latin typeface="Bradley Hand ITC" panose="03070402050302030203" pitchFamily="66" charset="0"/>
            </a:endParaRPr>
          </a:p>
          <a:p>
            <a:r>
              <a:rPr lang="en-IN" sz="2000" dirty="0">
                <a:latin typeface="Bradley Hand ITC" panose="03070402050302030203" pitchFamily="66" charset="0"/>
              </a:rPr>
              <a:t>The puzzle also exists in other sizes, creating a lot of new possibilities.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683" y="1457736"/>
            <a:ext cx="4174438" cy="417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1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659" y="412962"/>
            <a:ext cx="4668011" cy="753230"/>
          </a:xfrm>
        </p:spPr>
        <p:txBody>
          <a:bodyPr/>
          <a:lstStyle/>
          <a:p>
            <a:r>
              <a:rPr lang="en-US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Use-Case Diagram</a:t>
            </a:r>
            <a:endParaRPr lang="en-IN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605" y="1437298"/>
            <a:ext cx="7897327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8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8876" y="346744"/>
            <a:ext cx="3448811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Class Diagram</a:t>
            </a:r>
            <a:endParaRPr lang="en-IN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277" y="1099974"/>
            <a:ext cx="7756610" cy="553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8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53345" y="214223"/>
            <a:ext cx="4561994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Sequence Diagram</a:t>
            </a:r>
            <a:endParaRPr lang="en-IN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604" y="1199828"/>
            <a:ext cx="8550679" cy="529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8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2615" y="306987"/>
            <a:ext cx="10472463" cy="15483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Class Responsibility Collaborator (CRC) </a:t>
            </a:r>
            <a:br>
              <a:rPr lang="en-US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</a:br>
            <a:r>
              <a:rPr lang="en-US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Diagram</a:t>
            </a:r>
            <a:endParaRPr lang="en-IN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702" y="1747940"/>
            <a:ext cx="9099951" cy="47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5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2616" y="306987"/>
            <a:ext cx="7464220" cy="7929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Snapshots</a:t>
            </a:r>
            <a:endParaRPr lang="en-IN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947" y="1099930"/>
            <a:ext cx="4157563" cy="30179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722" y="3733538"/>
            <a:ext cx="4525006" cy="28197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89" y="1300494"/>
            <a:ext cx="4534533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3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2616" y="306987"/>
            <a:ext cx="9160498" cy="7664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Snapshots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70" y="1391186"/>
            <a:ext cx="4278081" cy="3728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204" y="1391186"/>
            <a:ext cx="6298222" cy="453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8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2616" y="306987"/>
            <a:ext cx="9160498" cy="7664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Snapshots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610" y="1470969"/>
            <a:ext cx="5490684" cy="4094943"/>
          </a:xfrm>
          <a:prstGeom prst="rect">
            <a:avLst/>
          </a:prstGeom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16" y="1470969"/>
            <a:ext cx="4844090" cy="361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9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803</TotalTime>
  <Words>108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Yu Gothic UI Light</vt:lpstr>
      <vt:lpstr>Arial</vt:lpstr>
      <vt:lpstr>Bradley Hand ITC</vt:lpstr>
      <vt:lpstr>Century Gothic</vt:lpstr>
      <vt:lpstr>Comic Sans MS</vt:lpstr>
      <vt:lpstr>Monotype Corsiva</vt:lpstr>
      <vt:lpstr>Tahoma</vt:lpstr>
      <vt:lpstr>Wingdings 3</vt:lpstr>
      <vt:lpstr>Ion</vt:lpstr>
      <vt:lpstr>PowerPoint Presentation</vt:lpstr>
      <vt:lpstr>About the Game</vt:lpstr>
      <vt:lpstr>Use-Case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OOM PROJECT IOOM332C</dc:title>
  <dc:creator>Krishna Vamshi Chintala</dc:creator>
  <cp:lastModifiedBy>Krishna Vamshi Chintala</cp:lastModifiedBy>
  <cp:revision>44</cp:revision>
  <dcterms:created xsi:type="dcterms:W3CDTF">2016-11-25T16:23:34Z</dcterms:created>
  <dcterms:modified xsi:type="dcterms:W3CDTF">2016-11-29T07:11:48Z</dcterms:modified>
</cp:coreProperties>
</file>