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9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2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8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0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1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0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8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6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5813-3184-428A-9FF5-0023485D8774}" type="datetimeFigureOut">
              <a:rPr lang="en-IN" smtClean="0"/>
              <a:t>25-11-2016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3404-184C-4D4D-89F1-01E32AFC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3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1821" y="707187"/>
            <a:ext cx="2491409" cy="1597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61821" y="1118004"/>
            <a:ext cx="2491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42752" y="1118004"/>
            <a:ext cx="0" cy="1187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44883" y="727930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NumberGrid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89134" y="1171881"/>
            <a:ext cx="831571" cy="35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JButton</a:t>
            </a:r>
            <a:endParaRPr lang="en-IN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077732" y="1190268"/>
            <a:ext cx="136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Creates Board</a:t>
            </a:r>
            <a:endParaRPr lang="en-IN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091799" y="1459970"/>
            <a:ext cx="67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Init()</a:t>
            </a:r>
            <a:endParaRPr lang="en-IN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059328" y="1749583"/>
            <a:ext cx="1577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getInvCount()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59328" y="2630873"/>
            <a:ext cx="2491409" cy="1597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en-IN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059328" y="3041690"/>
            <a:ext cx="2491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540259" y="3041690"/>
            <a:ext cx="0" cy="1187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4162" y="2651616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GodMode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86641" y="3095567"/>
            <a:ext cx="831571" cy="35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JButton</a:t>
            </a:r>
            <a:endParaRPr lang="en-IN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22901" y="3112400"/>
            <a:ext cx="82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Solve()</a:t>
            </a:r>
            <a:endParaRPr lang="en-IN" sz="1600" dirty="0"/>
          </a:p>
        </p:txBody>
      </p:sp>
      <p:sp>
        <p:nvSpPr>
          <p:cNvPr id="114" name="Rectangle 113"/>
          <p:cNvSpPr/>
          <p:nvPr/>
        </p:nvSpPr>
        <p:spPr>
          <a:xfrm>
            <a:off x="1067805" y="4611252"/>
            <a:ext cx="2491409" cy="1597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en-IN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067805" y="5022069"/>
            <a:ext cx="2491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548736" y="5022069"/>
            <a:ext cx="0" cy="1187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945744" y="4631995"/>
            <a:ext cx="83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95118" y="5075946"/>
            <a:ext cx="831571" cy="35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JButton</a:t>
            </a:r>
            <a:endParaRPr lang="en-IN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131378" y="5092779"/>
            <a:ext cx="1165568" cy="59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Shuffles numbers</a:t>
            </a:r>
            <a:endParaRPr lang="en-IN" sz="1600" dirty="0"/>
          </a:p>
        </p:txBody>
      </p:sp>
      <p:sp>
        <p:nvSpPr>
          <p:cNvPr id="120" name="Rectangle 119"/>
          <p:cNvSpPr/>
          <p:nvPr/>
        </p:nvSpPr>
        <p:spPr>
          <a:xfrm>
            <a:off x="4808050" y="4611252"/>
            <a:ext cx="2491409" cy="1597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en-IN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808050" y="5022069"/>
            <a:ext cx="2491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288981" y="5022069"/>
            <a:ext cx="0" cy="1187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80115" y="4644344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335363" y="5075946"/>
            <a:ext cx="831571" cy="35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JButton</a:t>
            </a:r>
            <a:endParaRPr lang="en-IN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811314" y="5024495"/>
            <a:ext cx="132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 seconds</a:t>
            </a:r>
            <a:endParaRPr lang="en-IN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817725" y="5291356"/>
            <a:ext cx="1149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 minutes</a:t>
            </a:r>
            <a:endParaRPr lang="en-IN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818235" y="5559061"/>
            <a:ext cx="821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Start()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808050" y="5826765"/>
            <a:ext cx="907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Reset()</a:t>
            </a:r>
            <a:endParaRPr lang="en-IN" sz="1600" dirty="0"/>
          </a:p>
        </p:txBody>
      </p:sp>
      <p:sp>
        <p:nvSpPr>
          <p:cNvPr id="140" name="Rectangle 139"/>
          <p:cNvSpPr/>
          <p:nvPr/>
        </p:nvSpPr>
        <p:spPr>
          <a:xfrm>
            <a:off x="8548295" y="4590357"/>
            <a:ext cx="2491409" cy="1597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en-IN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8548295" y="5001174"/>
            <a:ext cx="2491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0029226" y="5001174"/>
            <a:ext cx="0" cy="1187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203129" y="4611100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075608" y="5055051"/>
            <a:ext cx="831571" cy="35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JButton</a:t>
            </a:r>
            <a:endParaRPr lang="en-IN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604588" y="5021917"/>
            <a:ext cx="1292113" cy="59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ShowInstructions()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808050" y="707186"/>
            <a:ext cx="6231654" cy="3521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4808050" y="1190974"/>
            <a:ext cx="62316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48295" y="1209076"/>
            <a:ext cx="0" cy="303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187696" y="1490097"/>
            <a:ext cx="26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NumberGrid</a:t>
            </a:r>
            <a:endParaRPr lang="en-IN" dirty="0"/>
          </a:p>
        </p:txBody>
      </p:sp>
      <p:sp>
        <p:nvSpPr>
          <p:cNvPr id="147" name="TextBox 146"/>
          <p:cNvSpPr txBox="1"/>
          <p:nvPr/>
        </p:nvSpPr>
        <p:spPr>
          <a:xfrm>
            <a:off x="5187696" y="2077110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Autosolve</a:t>
            </a:r>
            <a:endParaRPr lang="en-IN" dirty="0"/>
          </a:p>
        </p:txBody>
      </p:sp>
      <p:sp>
        <p:nvSpPr>
          <p:cNvPr id="148" name="TextBox 147"/>
          <p:cNvSpPr txBox="1"/>
          <p:nvPr/>
        </p:nvSpPr>
        <p:spPr>
          <a:xfrm>
            <a:off x="5185204" y="2658681"/>
            <a:ext cx="248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Pop-ups Instructions</a:t>
            </a:r>
            <a:endParaRPr lang="en-IN" dirty="0"/>
          </a:p>
        </p:txBody>
      </p:sp>
      <p:sp>
        <p:nvSpPr>
          <p:cNvPr id="149" name="TextBox 148"/>
          <p:cNvSpPr txBox="1"/>
          <p:nvPr/>
        </p:nvSpPr>
        <p:spPr>
          <a:xfrm>
            <a:off x="5158398" y="3239561"/>
            <a:ext cx="218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Shuffles NumberGrid</a:t>
            </a:r>
            <a:endParaRPr lang="en-IN" dirty="0"/>
          </a:p>
        </p:txBody>
      </p:sp>
      <p:sp>
        <p:nvSpPr>
          <p:cNvPr id="150" name="TextBox 149"/>
          <p:cNvSpPr txBox="1"/>
          <p:nvPr/>
        </p:nvSpPr>
        <p:spPr>
          <a:xfrm>
            <a:off x="9090172" y="1491887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GodMode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82193" y="2077110"/>
            <a:ext cx="74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095445" y="2651616"/>
            <a:ext cx="131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95445" y="3239561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  <a:endParaRPr lang="en-IN" dirty="0"/>
          </a:p>
        </p:txBody>
      </p:sp>
      <p:sp>
        <p:nvSpPr>
          <p:cNvPr id="154" name="TextBox 153"/>
          <p:cNvSpPr txBox="1"/>
          <p:nvPr/>
        </p:nvSpPr>
        <p:spPr>
          <a:xfrm>
            <a:off x="7490478" y="728221"/>
            <a:ext cx="97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Board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777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Vamshi Chintala</dc:creator>
  <cp:lastModifiedBy>Krishna Vamshi Chintala</cp:lastModifiedBy>
  <cp:revision>20</cp:revision>
  <dcterms:created xsi:type="dcterms:W3CDTF">2016-11-24T10:39:36Z</dcterms:created>
  <dcterms:modified xsi:type="dcterms:W3CDTF">2016-11-25T19:32:26Z</dcterms:modified>
</cp:coreProperties>
</file>