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f9d8ebc0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f9d8ebc0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f9d8ebc03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f9d8ebc0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5625" y="152400"/>
            <a:ext cx="604616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300" y="152400"/>
            <a:ext cx="734388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138" y="152400"/>
            <a:ext cx="820173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