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/>
              <a:t>5G Technologies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29" dirty="0"/>
              <a:t>The Future Generation of Wireless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wetrtrtrt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999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204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5G Technologies</vt:lpstr>
      <vt:lpstr>wetrtrtrt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Technologies</dc:title>
  <dc:creator>Paula Melero</dc:creator>
  <cp:lastModifiedBy>tummika thomas</cp:lastModifiedBy>
  <cp:revision>5</cp:revision>
  <dcterms:created xsi:type="dcterms:W3CDTF">2017-10-31T20:19:07Z</dcterms:created>
  <dcterms:modified xsi:type="dcterms:W3CDTF">2017-10-31T23:47:02Z</dcterms:modified>
</cp:coreProperties>
</file>