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F0A5C-8D98-447C-A8FE-4D028261DD13}">
          <p14:sldIdLst>
            <p14:sldId id="256"/>
            <p14:sldId id="258"/>
            <p14:sldId id="259"/>
          </p14:sldIdLst>
        </p14:section>
        <p14:section name="Untitled Section" id="{C0937229-DCC2-4A68-974A-4632860BC09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 smtClean="0"/>
              <a:t>The Future </a:t>
            </a:r>
            <a:r>
              <a:rPr lang="en-029" dirty="0"/>
              <a:t>G</a:t>
            </a:r>
            <a:r>
              <a:rPr lang="en-029" dirty="0" smtClean="0"/>
              <a:t>eneration of Wireless </a:t>
            </a:r>
            <a:r>
              <a:rPr lang="en-029" dirty="0"/>
              <a:t>N</a:t>
            </a:r>
            <a:r>
              <a:rPr lang="en-029" dirty="0" smtClean="0"/>
              <a:t>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 smtClean="0"/>
              <a:t>Introduction: What is 5G?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29" dirty="0" smtClean="0"/>
              <a:t>Definition</a:t>
            </a:r>
          </a:p>
          <a:p>
            <a:r>
              <a:rPr lang="en-029" dirty="0" smtClean="0"/>
              <a:t>Presentation overview:</a:t>
            </a:r>
          </a:p>
          <a:p>
            <a:r>
              <a:rPr lang="en-029" dirty="0" smtClean="0"/>
              <a:t>Comparison of Past technologies</a:t>
            </a:r>
          </a:p>
          <a:p>
            <a:r>
              <a:rPr lang="en-029" dirty="0" smtClean="0"/>
              <a:t>Present technologies</a:t>
            </a:r>
          </a:p>
          <a:p>
            <a:r>
              <a:rPr lang="en-029" dirty="0" smtClean="0"/>
              <a:t>The future of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99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207</TotalTime>
  <Words>29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5G Technologies</vt:lpstr>
      <vt:lpstr>Introduction: What is 5G?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Paula Melero</cp:lastModifiedBy>
  <cp:revision>5</cp:revision>
  <dcterms:created xsi:type="dcterms:W3CDTF">2017-10-31T20:19:07Z</dcterms:created>
  <dcterms:modified xsi:type="dcterms:W3CDTF">2017-10-31T23:46:37Z</dcterms:modified>
</cp:coreProperties>
</file>