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</p14:sldIdLst>
        </p14:section>
        <p14:section name="Untitled Section" id="{C0937229-DCC2-4A68-974A-4632860BC0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The Future </a:t>
            </a:r>
            <a:r>
              <a:rPr lang="en-029" dirty="0"/>
              <a:t>G</a:t>
            </a:r>
            <a:r>
              <a:rPr lang="en-029" dirty="0" smtClean="0"/>
              <a:t>eneration of Wireless </a:t>
            </a:r>
            <a:r>
              <a:rPr lang="en-029" dirty="0"/>
              <a:t>N</a:t>
            </a:r>
            <a:r>
              <a:rPr lang="en-029" dirty="0" smtClean="0"/>
              <a:t>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Definition</a:t>
            </a:r>
          </a:p>
          <a:p>
            <a:r>
              <a:rPr lang="en-029" dirty="0" smtClean="0"/>
              <a:t>Presentation overview:</a:t>
            </a:r>
          </a:p>
          <a:p>
            <a:r>
              <a:rPr lang="en-029" dirty="0" smtClean="0"/>
              <a:t>Comparison of Past technologies</a:t>
            </a:r>
          </a:p>
          <a:p>
            <a:r>
              <a:rPr lang="en-029" dirty="0" smtClean="0"/>
              <a:t>Present technologies</a:t>
            </a:r>
          </a:p>
          <a:p>
            <a:r>
              <a:rPr lang="en-029" dirty="0" smtClean="0"/>
              <a:t>The future of wireless </a:t>
            </a:r>
            <a:r>
              <a:rPr lang="en-029" dirty="0" smtClean="0"/>
              <a:t>networks</a:t>
            </a:r>
          </a:p>
          <a:p>
            <a:r>
              <a:rPr lang="en-029" smtClean="0"/>
              <a:t>Random change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218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5G Technologies</vt:lpstr>
      <vt:lpstr>Introduction: What is 5G?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Paula Melero</cp:lastModifiedBy>
  <cp:revision>6</cp:revision>
  <dcterms:created xsi:type="dcterms:W3CDTF">2017-10-31T20:19:07Z</dcterms:created>
  <dcterms:modified xsi:type="dcterms:W3CDTF">2017-10-31T23:59:16Z</dcterms:modified>
</cp:coreProperties>
</file>