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10/31/2017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029" dirty="0" smtClean="0"/>
              <a:t>5G Technologies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029" dirty="0" smtClean="0"/>
              <a:t>The Future </a:t>
            </a:r>
            <a:r>
              <a:rPr lang="en-029" dirty="0"/>
              <a:t>G</a:t>
            </a:r>
            <a:r>
              <a:rPr lang="en-029" dirty="0" smtClean="0"/>
              <a:t>eneration of Wireless </a:t>
            </a:r>
            <a:r>
              <a:rPr lang="en-029" dirty="0"/>
              <a:t>N</a:t>
            </a:r>
            <a:r>
              <a:rPr lang="en-029" dirty="0" smtClean="0"/>
              <a:t>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60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999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199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Quotable</vt:lpstr>
      <vt:lpstr>5G Technologies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Technologies</dc:title>
  <dc:creator>Paula Melero</dc:creator>
  <cp:lastModifiedBy>Paula Melero</cp:lastModifiedBy>
  <cp:revision>4</cp:revision>
  <dcterms:created xsi:type="dcterms:W3CDTF">2017-10-31T20:19:07Z</dcterms:created>
  <dcterms:modified xsi:type="dcterms:W3CDTF">2017-10-31T23:39:02Z</dcterms:modified>
</cp:coreProperties>
</file>