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029" dirty="0"/>
              <a:t>5G Technologies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029" dirty="0"/>
              <a:t>The Future Generation of Wireless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60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B2618-F360-496B-902B-BBFB2E17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A8168-205E-4185-9FA1-5E6A3518E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87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214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Quotable</vt:lpstr>
      <vt:lpstr>5G Technologies</vt:lpstr>
      <vt:lpstr>Intro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Technologies</dc:title>
  <dc:creator>Paula Melero</dc:creator>
  <cp:lastModifiedBy>tummika thomas</cp:lastModifiedBy>
  <cp:revision>6</cp:revision>
  <dcterms:created xsi:type="dcterms:W3CDTF">2017-10-31T20:19:07Z</dcterms:created>
  <dcterms:modified xsi:type="dcterms:W3CDTF">2017-10-31T23:56:34Z</dcterms:modified>
</cp:coreProperties>
</file>