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9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F0A5C-8D98-447C-A8FE-4D028261DD13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8"/>
          </p14:sldIdLst>
        </p14:section>
        <p14:section name="Untitled Section" id="{C0937229-DCC2-4A68-974A-4632860BC094}">
          <p14:sldIdLst>
            <p14:sldId id="264"/>
            <p14:sldId id="269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0DEAA-6E82-4BDE-BBDF-D8D5CE3A367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8B12A-25C9-4153-B8DE-C1CC17F55830}">
      <dgm:prSet phldrT="[Text]"/>
      <dgm:spPr/>
      <dgm:t>
        <a:bodyPr/>
        <a:lstStyle/>
        <a:p>
          <a:r>
            <a:rPr lang="en-US" dirty="0"/>
            <a:t>1G</a:t>
          </a:r>
        </a:p>
      </dgm:t>
    </dgm:pt>
    <dgm:pt modelId="{1EC291D1-8988-469F-AE64-C15A9CDBBBA2}" type="parTrans" cxnId="{F9BF8080-2DBA-4E8B-9E52-FAAD894E0525}">
      <dgm:prSet/>
      <dgm:spPr/>
      <dgm:t>
        <a:bodyPr/>
        <a:lstStyle/>
        <a:p>
          <a:endParaRPr lang="en-US"/>
        </a:p>
      </dgm:t>
    </dgm:pt>
    <dgm:pt modelId="{76E63DFB-1C7D-499E-802C-AD719E68F89F}" type="sibTrans" cxnId="{F9BF8080-2DBA-4E8B-9E52-FAAD894E0525}">
      <dgm:prSet/>
      <dgm:spPr/>
      <dgm:t>
        <a:bodyPr/>
        <a:lstStyle/>
        <a:p>
          <a:endParaRPr lang="en-US"/>
        </a:p>
      </dgm:t>
    </dgm:pt>
    <dgm:pt modelId="{C66BA730-C78D-467B-9A1E-A2DA8B19680E}">
      <dgm:prSet phldrT="[Text]" phldr="1"/>
      <dgm:spPr/>
      <dgm:t>
        <a:bodyPr/>
        <a:lstStyle/>
        <a:p>
          <a:endParaRPr lang="en-US"/>
        </a:p>
      </dgm:t>
    </dgm:pt>
    <dgm:pt modelId="{B63E6922-8A26-4469-9B04-9DC0E5B9EB13}" type="parTrans" cxnId="{13DC82A0-8C8E-415F-A0CC-807E50B4A0D6}">
      <dgm:prSet/>
      <dgm:spPr/>
      <dgm:t>
        <a:bodyPr/>
        <a:lstStyle/>
        <a:p>
          <a:endParaRPr lang="en-US"/>
        </a:p>
      </dgm:t>
    </dgm:pt>
    <dgm:pt modelId="{6B4518AD-04A5-49B5-8527-A85D2BC9BD3E}" type="sibTrans" cxnId="{13DC82A0-8C8E-415F-A0CC-807E50B4A0D6}">
      <dgm:prSet/>
      <dgm:spPr/>
      <dgm:t>
        <a:bodyPr/>
        <a:lstStyle/>
        <a:p>
          <a:endParaRPr lang="en-US"/>
        </a:p>
      </dgm:t>
    </dgm:pt>
    <dgm:pt modelId="{3E76CCF3-FAA1-4AA6-9D18-102C714CF40F}">
      <dgm:prSet phldrT="[Text]" phldr="1"/>
      <dgm:spPr/>
      <dgm:t>
        <a:bodyPr/>
        <a:lstStyle/>
        <a:p>
          <a:endParaRPr lang="en-US"/>
        </a:p>
      </dgm:t>
    </dgm:pt>
    <dgm:pt modelId="{25E7068C-4EEE-40E1-A17A-59DEE6790FCC}" type="parTrans" cxnId="{983AB15E-F03B-4164-9F25-ADB9611D5EF8}">
      <dgm:prSet/>
      <dgm:spPr/>
      <dgm:t>
        <a:bodyPr/>
        <a:lstStyle/>
        <a:p>
          <a:endParaRPr lang="en-US"/>
        </a:p>
      </dgm:t>
    </dgm:pt>
    <dgm:pt modelId="{1C3939A5-AC73-48A7-BA7B-3E71109E201D}" type="sibTrans" cxnId="{983AB15E-F03B-4164-9F25-ADB9611D5EF8}">
      <dgm:prSet/>
      <dgm:spPr/>
      <dgm:t>
        <a:bodyPr/>
        <a:lstStyle/>
        <a:p>
          <a:endParaRPr lang="en-US"/>
        </a:p>
      </dgm:t>
    </dgm:pt>
    <dgm:pt modelId="{C50898A7-29C8-4A02-8AA2-6A783B3E3532}">
      <dgm:prSet phldrT="[Text]"/>
      <dgm:spPr/>
      <dgm:t>
        <a:bodyPr/>
        <a:lstStyle/>
        <a:p>
          <a:r>
            <a:rPr lang="en-US" dirty="0"/>
            <a:t>2G</a:t>
          </a:r>
        </a:p>
      </dgm:t>
    </dgm:pt>
    <dgm:pt modelId="{0EF7B30A-171F-48AD-A2A8-6636654E2BA7}" type="parTrans" cxnId="{CBE4E2AD-EF67-432E-97D6-A68F9FF56871}">
      <dgm:prSet/>
      <dgm:spPr/>
      <dgm:t>
        <a:bodyPr/>
        <a:lstStyle/>
        <a:p>
          <a:endParaRPr lang="en-US"/>
        </a:p>
      </dgm:t>
    </dgm:pt>
    <dgm:pt modelId="{423B9E43-BF99-43C7-868C-3DCB776AE4B9}" type="sibTrans" cxnId="{CBE4E2AD-EF67-432E-97D6-A68F9FF56871}">
      <dgm:prSet/>
      <dgm:spPr/>
      <dgm:t>
        <a:bodyPr/>
        <a:lstStyle/>
        <a:p>
          <a:endParaRPr lang="en-US"/>
        </a:p>
      </dgm:t>
    </dgm:pt>
    <dgm:pt modelId="{F38B5D13-ABA7-40D9-9602-A9D9ADF720EC}">
      <dgm:prSet phldrT="[Text]" phldr="1"/>
      <dgm:spPr/>
      <dgm:t>
        <a:bodyPr/>
        <a:lstStyle/>
        <a:p>
          <a:endParaRPr lang="en-US"/>
        </a:p>
      </dgm:t>
    </dgm:pt>
    <dgm:pt modelId="{1502757E-B4B4-48D7-BCE7-2DB84D70B972}" type="parTrans" cxnId="{F7AD8EFF-FBAE-462E-A8A7-04A6E9BD6B54}">
      <dgm:prSet/>
      <dgm:spPr/>
      <dgm:t>
        <a:bodyPr/>
        <a:lstStyle/>
        <a:p>
          <a:endParaRPr lang="en-US"/>
        </a:p>
      </dgm:t>
    </dgm:pt>
    <dgm:pt modelId="{3F37C73F-55F2-4499-9205-FE95C61F99AE}" type="sibTrans" cxnId="{F7AD8EFF-FBAE-462E-A8A7-04A6E9BD6B54}">
      <dgm:prSet/>
      <dgm:spPr/>
      <dgm:t>
        <a:bodyPr/>
        <a:lstStyle/>
        <a:p>
          <a:endParaRPr lang="en-US"/>
        </a:p>
      </dgm:t>
    </dgm:pt>
    <dgm:pt modelId="{0DE4F946-0C28-4F34-8E37-940F8F54FCB4}">
      <dgm:prSet phldrT="[Text]" phldr="1"/>
      <dgm:spPr/>
      <dgm:t>
        <a:bodyPr/>
        <a:lstStyle/>
        <a:p>
          <a:endParaRPr lang="en-US"/>
        </a:p>
      </dgm:t>
    </dgm:pt>
    <dgm:pt modelId="{1950640E-40B4-46AC-B339-27CE805B5881}" type="parTrans" cxnId="{94749F8A-01E2-43CA-997A-18CBE5ABD3B2}">
      <dgm:prSet/>
      <dgm:spPr/>
      <dgm:t>
        <a:bodyPr/>
        <a:lstStyle/>
        <a:p>
          <a:endParaRPr lang="en-US"/>
        </a:p>
      </dgm:t>
    </dgm:pt>
    <dgm:pt modelId="{172214DD-762C-4FFE-9E89-87718EA04B5E}" type="sibTrans" cxnId="{94749F8A-01E2-43CA-997A-18CBE5ABD3B2}">
      <dgm:prSet/>
      <dgm:spPr/>
      <dgm:t>
        <a:bodyPr/>
        <a:lstStyle/>
        <a:p>
          <a:endParaRPr lang="en-US"/>
        </a:p>
      </dgm:t>
    </dgm:pt>
    <dgm:pt modelId="{67CD25D9-D850-4E03-B756-9E0EC7F97B41}">
      <dgm:prSet phldrT="[Text]"/>
      <dgm:spPr/>
      <dgm:t>
        <a:bodyPr/>
        <a:lstStyle/>
        <a:p>
          <a:r>
            <a:rPr lang="en-US" dirty="0"/>
            <a:t>3G</a:t>
          </a:r>
        </a:p>
      </dgm:t>
    </dgm:pt>
    <dgm:pt modelId="{1A9B4799-8BD3-41E8-A01C-A4ECD9B8291D}" type="parTrans" cxnId="{10371D4D-DC4D-497C-8E7E-89C34337E472}">
      <dgm:prSet/>
      <dgm:spPr/>
      <dgm:t>
        <a:bodyPr/>
        <a:lstStyle/>
        <a:p>
          <a:endParaRPr lang="en-US"/>
        </a:p>
      </dgm:t>
    </dgm:pt>
    <dgm:pt modelId="{8A3745FC-D519-45D7-AB4B-B5FF06AB8719}" type="sibTrans" cxnId="{10371D4D-DC4D-497C-8E7E-89C34337E472}">
      <dgm:prSet/>
      <dgm:spPr/>
      <dgm:t>
        <a:bodyPr/>
        <a:lstStyle/>
        <a:p>
          <a:endParaRPr lang="en-US"/>
        </a:p>
      </dgm:t>
    </dgm:pt>
    <dgm:pt modelId="{403CB419-AF42-43BE-9482-9A125385F989}">
      <dgm:prSet phldrT="[Text]" phldr="1"/>
      <dgm:spPr/>
      <dgm:t>
        <a:bodyPr/>
        <a:lstStyle/>
        <a:p>
          <a:endParaRPr lang="en-US"/>
        </a:p>
      </dgm:t>
    </dgm:pt>
    <dgm:pt modelId="{3A749F07-324A-4ABB-BCBE-A2AB2C722490}" type="parTrans" cxnId="{03902A0E-0A32-4EE8-8A67-B3B57DDAAC89}">
      <dgm:prSet/>
      <dgm:spPr/>
      <dgm:t>
        <a:bodyPr/>
        <a:lstStyle/>
        <a:p>
          <a:endParaRPr lang="en-US"/>
        </a:p>
      </dgm:t>
    </dgm:pt>
    <dgm:pt modelId="{1CE16CC4-AE9A-4F96-94FA-7233CDAFE4E3}" type="sibTrans" cxnId="{03902A0E-0A32-4EE8-8A67-B3B57DDAAC89}">
      <dgm:prSet/>
      <dgm:spPr/>
      <dgm:t>
        <a:bodyPr/>
        <a:lstStyle/>
        <a:p>
          <a:endParaRPr lang="en-US"/>
        </a:p>
      </dgm:t>
    </dgm:pt>
    <dgm:pt modelId="{8D7659F7-46AB-4A00-8A9A-87E96A28B3E9}">
      <dgm:prSet phldrT="[Text]" phldr="1"/>
      <dgm:spPr/>
      <dgm:t>
        <a:bodyPr/>
        <a:lstStyle/>
        <a:p>
          <a:endParaRPr lang="en-US" dirty="0"/>
        </a:p>
      </dgm:t>
    </dgm:pt>
    <dgm:pt modelId="{EAA0690F-6DEA-4204-8B17-1303446E1BB4}" type="parTrans" cxnId="{62299F67-3945-4B28-8A68-664C1690A597}">
      <dgm:prSet/>
      <dgm:spPr/>
      <dgm:t>
        <a:bodyPr/>
        <a:lstStyle/>
        <a:p>
          <a:endParaRPr lang="en-US"/>
        </a:p>
      </dgm:t>
    </dgm:pt>
    <dgm:pt modelId="{AD0C57F3-6250-4085-A956-0B96DD9CE078}" type="sibTrans" cxnId="{62299F67-3945-4B28-8A68-664C1690A597}">
      <dgm:prSet/>
      <dgm:spPr/>
      <dgm:t>
        <a:bodyPr/>
        <a:lstStyle/>
        <a:p>
          <a:endParaRPr lang="en-US"/>
        </a:p>
      </dgm:t>
    </dgm:pt>
    <dgm:pt modelId="{E91B0387-545C-45D3-AB1A-AFC202E96CA2}">
      <dgm:prSet phldrT="[Text]"/>
      <dgm:spPr/>
      <dgm:t>
        <a:bodyPr/>
        <a:lstStyle/>
        <a:p>
          <a:r>
            <a:rPr lang="en-US" dirty="0"/>
            <a:t>4G</a:t>
          </a:r>
        </a:p>
      </dgm:t>
    </dgm:pt>
    <dgm:pt modelId="{8E59EDC6-6D28-405D-B88C-DDD42E10ED1E}" type="parTrans" cxnId="{A85541C2-4459-44C1-8638-FF6FF54106C3}">
      <dgm:prSet/>
      <dgm:spPr/>
      <dgm:t>
        <a:bodyPr/>
        <a:lstStyle/>
        <a:p>
          <a:endParaRPr lang="en-US"/>
        </a:p>
      </dgm:t>
    </dgm:pt>
    <dgm:pt modelId="{ED36A45B-4A4D-412D-AEAC-4489FF89B888}" type="sibTrans" cxnId="{A85541C2-4459-44C1-8638-FF6FF54106C3}">
      <dgm:prSet/>
      <dgm:spPr/>
      <dgm:t>
        <a:bodyPr/>
        <a:lstStyle/>
        <a:p>
          <a:endParaRPr lang="en-US"/>
        </a:p>
      </dgm:t>
    </dgm:pt>
    <dgm:pt modelId="{D082C073-F84F-448F-98FD-0A1F5BAE3671}" type="pres">
      <dgm:prSet presAssocID="{04F0DEAA-6E82-4BDE-BBDF-D8D5CE3A367C}" presName="theList" presStyleCnt="0">
        <dgm:presLayoutVars>
          <dgm:dir/>
          <dgm:animLvl val="lvl"/>
          <dgm:resizeHandles val="exact"/>
        </dgm:presLayoutVars>
      </dgm:prSet>
      <dgm:spPr/>
    </dgm:pt>
    <dgm:pt modelId="{E04ACD54-E2B6-46C9-B697-2412FF07C526}" type="pres">
      <dgm:prSet presAssocID="{5998B12A-25C9-4153-B8DE-C1CC17F55830}" presName="compNode" presStyleCnt="0"/>
      <dgm:spPr/>
    </dgm:pt>
    <dgm:pt modelId="{BC1157D9-16D3-47B0-A00E-DF636F6F2960}" type="pres">
      <dgm:prSet presAssocID="{5998B12A-25C9-4153-B8DE-C1CC17F55830}" presName="noGeometry" presStyleCnt="0"/>
      <dgm:spPr/>
    </dgm:pt>
    <dgm:pt modelId="{1A878667-8898-4B02-B072-4194B95908D3}" type="pres">
      <dgm:prSet presAssocID="{5998B12A-25C9-4153-B8DE-C1CC17F55830}" presName="childTextVisible" presStyleLbl="bgAccFollowNode1" presStyleIdx="0" presStyleCnt="4">
        <dgm:presLayoutVars>
          <dgm:bulletEnabled val="1"/>
        </dgm:presLayoutVars>
      </dgm:prSet>
      <dgm:spPr/>
    </dgm:pt>
    <dgm:pt modelId="{BE054C5B-021C-447E-87D9-C44A631D168B}" type="pres">
      <dgm:prSet presAssocID="{5998B12A-25C9-4153-B8DE-C1CC17F55830}" presName="childTextHidden" presStyleLbl="bgAccFollowNode1" presStyleIdx="0" presStyleCnt="4"/>
      <dgm:spPr/>
    </dgm:pt>
    <dgm:pt modelId="{8B9101BB-F59B-482E-AD47-6D5C6D13F4DD}" type="pres">
      <dgm:prSet presAssocID="{5998B12A-25C9-4153-B8DE-C1CC17F5583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F20E048-2CBA-43A2-8628-16B32591A7DE}" type="pres">
      <dgm:prSet presAssocID="{5998B12A-25C9-4153-B8DE-C1CC17F55830}" presName="aSpace" presStyleCnt="0"/>
      <dgm:spPr/>
    </dgm:pt>
    <dgm:pt modelId="{02C3C5FC-5CE8-4E37-AB06-F73EE0BEB8E5}" type="pres">
      <dgm:prSet presAssocID="{C50898A7-29C8-4A02-8AA2-6A783B3E3532}" presName="compNode" presStyleCnt="0"/>
      <dgm:spPr/>
    </dgm:pt>
    <dgm:pt modelId="{5DE637A4-115D-48C9-90F6-AB8225317E34}" type="pres">
      <dgm:prSet presAssocID="{C50898A7-29C8-4A02-8AA2-6A783B3E3532}" presName="noGeometry" presStyleCnt="0"/>
      <dgm:spPr/>
    </dgm:pt>
    <dgm:pt modelId="{20BAF0C8-0B21-4FA5-9CCE-8720D9D07FCA}" type="pres">
      <dgm:prSet presAssocID="{C50898A7-29C8-4A02-8AA2-6A783B3E3532}" presName="childTextVisible" presStyleLbl="bgAccFollowNode1" presStyleIdx="1" presStyleCnt="4">
        <dgm:presLayoutVars>
          <dgm:bulletEnabled val="1"/>
        </dgm:presLayoutVars>
      </dgm:prSet>
      <dgm:spPr/>
    </dgm:pt>
    <dgm:pt modelId="{FE46435F-E0E1-486C-805C-B3C49D42985C}" type="pres">
      <dgm:prSet presAssocID="{C50898A7-29C8-4A02-8AA2-6A783B3E3532}" presName="childTextHidden" presStyleLbl="bgAccFollowNode1" presStyleIdx="1" presStyleCnt="4"/>
      <dgm:spPr/>
    </dgm:pt>
    <dgm:pt modelId="{93A919E0-81BA-43CA-90F2-E82F79C47E37}" type="pres">
      <dgm:prSet presAssocID="{C50898A7-29C8-4A02-8AA2-6A783B3E353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98A5E3A-F403-4393-A341-EFCE62674ED1}" type="pres">
      <dgm:prSet presAssocID="{C50898A7-29C8-4A02-8AA2-6A783B3E3532}" presName="aSpace" presStyleCnt="0"/>
      <dgm:spPr/>
    </dgm:pt>
    <dgm:pt modelId="{3F9644DB-320F-4D5D-A318-F38978D8F628}" type="pres">
      <dgm:prSet presAssocID="{67CD25D9-D850-4E03-B756-9E0EC7F97B41}" presName="compNode" presStyleCnt="0"/>
      <dgm:spPr/>
    </dgm:pt>
    <dgm:pt modelId="{01597CC8-48B9-471F-8DC7-E168BBFF678C}" type="pres">
      <dgm:prSet presAssocID="{67CD25D9-D850-4E03-B756-9E0EC7F97B41}" presName="noGeometry" presStyleCnt="0"/>
      <dgm:spPr/>
    </dgm:pt>
    <dgm:pt modelId="{03956BAF-F3F7-4E46-AB3D-18F8DBD83F65}" type="pres">
      <dgm:prSet presAssocID="{67CD25D9-D850-4E03-B756-9E0EC7F97B41}" presName="childTextVisible" presStyleLbl="bgAccFollowNode1" presStyleIdx="2" presStyleCnt="4">
        <dgm:presLayoutVars>
          <dgm:bulletEnabled val="1"/>
        </dgm:presLayoutVars>
      </dgm:prSet>
      <dgm:spPr/>
    </dgm:pt>
    <dgm:pt modelId="{07528598-6CFA-417C-B704-59BDEA95B50D}" type="pres">
      <dgm:prSet presAssocID="{67CD25D9-D850-4E03-B756-9E0EC7F97B41}" presName="childTextHidden" presStyleLbl="bgAccFollowNode1" presStyleIdx="2" presStyleCnt="4"/>
      <dgm:spPr/>
    </dgm:pt>
    <dgm:pt modelId="{85CE0E2D-5E3A-4D99-9885-DF632FD1C5D1}" type="pres">
      <dgm:prSet presAssocID="{67CD25D9-D850-4E03-B756-9E0EC7F97B4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BB470E4-A1CC-454B-8F53-44515AFDC4CC}" type="pres">
      <dgm:prSet presAssocID="{67CD25D9-D850-4E03-B756-9E0EC7F97B41}" presName="aSpace" presStyleCnt="0"/>
      <dgm:spPr/>
    </dgm:pt>
    <dgm:pt modelId="{7A25561A-0E40-48C9-BF26-3CDC47BC2778}" type="pres">
      <dgm:prSet presAssocID="{E91B0387-545C-45D3-AB1A-AFC202E96CA2}" presName="compNode" presStyleCnt="0"/>
      <dgm:spPr/>
    </dgm:pt>
    <dgm:pt modelId="{891EE178-80A9-4286-A545-C2E32DE1DC8F}" type="pres">
      <dgm:prSet presAssocID="{E91B0387-545C-45D3-AB1A-AFC202E96CA2}" presName="noGeometry" presStyleCnt="0"/>
      <dgm:spPr/>
    </dgm:pt>
    <dgm:pt modelId="{77767C37-72D9-4FBE-A8C3-6B8F9C9001EB}" type="pres">
      <dgm:prSet presAssocID="{E91B0387-545C-45D3-AB1A-AFC202E96CA2}" presName="childTextVisible" presStyleLbl="bgAccFollowNode1" presStyleIdx="3" presStyleCnt="4">
        <dgm:presLayoutVars>
          <dgm:bulletEnabled val="1"/>
        </dgm:presLayoutVars>
      </dgm:prSet>
      <dgm:spPr/>
    </dgm:pt>
    <dgm:pt modelId="{FB695A41-4E55-4942-8493-710A55076E7E}" type="pres">
      <dgm:prSet presAssocID="{E91B0387-545C-45D3-AB1A-AFC202E96CA2}" presName="childTextHidden" presStyleLbl="bgAccFollowNode1" presStyleIdx="3" presStyleCnt="4"/>
      <dgm:spPr/>
    </dgm:pt>
    <dgm:pt modelId="{37468888-3F24-49E1-8D2D-B8F5E948C6DD}" type="pres">
      <dgm:prSet presAssocID="{E91B0387-545C-45D3-AB1A-AFC202E96CA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A45060E-C3F5-4999-A2D4-49A5EA57D57D}" type="presOf" srcId="{3E76CCF3-FAA1-4AA6-9D18-102C714CF40F}" destId="{BE054C5B-021C-447E-87D9-C44A631D168B}" srcOrd="1" destOrd="1" presId="urn:microsoft.com/office/officeart/2005/8/layout/hProcess6"/>
    <dgm:cxn modelId="{03902A0E-0A32-4EE8-8A67-B3B57DDAAC89}" srcId="{67CD25D9-D850-4E03-B756-9E0EC7F97B41}" destId="{403CB419-AF42-43BE-9482-9A125385F989}" srcOrd="0" destOrd="0" parTransId="{3A749F07-324A-4ABB-BCBE-A2AB2C722490}" sibTransId="{1CE16CC4-AE9A-4F96-94FA-7233CDAFE4E3}"/>
    <dgm:cxn modelId="{2E92071B-0F07-4D35-8981-3F7E91C459D8}" type="presOf" srcId="{C66BA730-C78D-467B-9A1E-A2DA8B19680E}" destId="{BE054C5B-021C-447E-87D9-C44A631D168B}" srcOrd="1" destOrd="0" presId="urn:microsoft.com/office/officeart/2005/8/layout/hProcess6"/>
    <dgm:cxn modelId="{A6DFBD22-A511-45D9-93FC-0FA6171031EA}" type="presOf" srcId="{F38B5D13-ABA7-40D9-9602-A9D9ADF720EC}" destId="{20BAF0C8-0B21-4FA5-9CCE-8720D9D07FCA}" srcOrd="0" destOrd="0" presId="urn:microsoft.com/office/officeart/2005/8/layout/hProcess6"/>
    <dgm:cxn modelId="{A0D6B02A-7A31-4089-93C3-36237B8BC839}" type="presOf" srcId="{0DE4F946-0C28-4F34-8E37-940F8F54FCB4}" destId="{20BAF0C8-0B21-4FA5-9CCE-8720D9D07FCA}" srcOrd="0" destOrd="1" presId="urn:microsoft.com/office/officeart/2005/8/layout/hProcess6"/>
    <dgm:cxn modelId="{AD21F532-8B6F-406A-B5DB-E8A41D0A84FA}" type="presOf" srcId="{C50898A7-29C8-4A02-8AA2-6A783B3E3532}" destId="{93A919E0-81BA-43CA-90F2-E82F79C47E37}" srcOrd="0" destOrd="0" presId="urn:microsoft.com/office/officeart/2005/8/layout/hProcess6"/>
    <dgm:cxn modelId="{D3B0875C-2C2F-486A-8910-8E4C6D3069A9}" type="presOf" srcId="{C66BA730-C78D-467B-9A1E-A2DA8B19680E}" destId="{1A878667-8898-4B02-B072-4194B95908D3}" srcOrd="0" destOrd="0" presId="urn:microsoft.com/office/officeart/2005/8/layout/hProcess6"/>
    <dgm:cxn modelId="{983AB15E-F03B-4164-9F25-ADB9611D5EF8}" srcId="{5998B12A-25C9-4153-B8DE-C1CC17F55830}" destId="{3E76CCF3-FAA1-4AA6-9D18-102C714CF40F}" srcOrd="1" destOrd="0" parTransId="{25E7068C-4EEE-40E1-A17A-59DEE6790FCC}" sibTransId="{1C3939A5-AC73-48A7-BA7B-3E71109E201D}"/>
    <dgm:cxn modelId="{62299F67-3945-4B28-8A68-664C1690A597}" srcId="{67CD25D9-D850-4E03-B756-9E0EC7F97B41}" destId="{8D7659F7-46AB-4A00-8A9A-87E96A28B3E9}" srcOrd="1" destOrd="0" parTransId="{EAA0690F-6DEA-4204-8B17-1303446E1BB4}" sibTransId="{AD0C57F3-6250-4085-A956-0B96DD9CE078}"/>
    <dgm:cxn modelId="{10371D4D-DC4D-497C-8E7E-89C34337E472}" srcId="{04F0DEAA-6E82-4BDE-BBDF-D8D5CE3A367C}" destId="{67CD25D9-D850-4E03-B756-9E0EC7F97B41}" srcOrd="2" destOrd="0" parTransId="{1A9B4799-8BD3-41E8-A01C-A4ECD9B8291D}" sibTransId="{8A3745FC-D519-45D7-AB4B-B5FF06AB8719}"/>
    <dgm:cxn modelId="{FD442A7F-C5F6-46BB-AA94-B492BE83A5A0}" type="presOf" srcId="{F38B5D13-ABA7-40D9-9602-A9D9ADF720EC}" destId="{FE46435F-E0E1-486C-805C-B3C49D42985C}" srcOrd="1" destOrd="0" presId="urn:microsoft.com/office/officeart/2005/8/layout/hProcess6"/>
    <dgm:cxn modelId="{F9BF8080-2DBA-4E8B-9E52-FAAD894E0525}" srcId="{04F0DEAA-6E82-4BDE-BBDF-D8D5CE3A367C}" destId="{5998B12A-25C9-4153-B8DE-C1CC17F55830}" srcOrd="0" destOrd="0" parTransId="{1EC291D1-8988-469F-AE64-C15A9CDBBBA2}" sibTransId="{76E63DFB-1C7D-499E-802C-AD719E68F89F}"/>
    <dgm:cxn modelId="{94749F8A-01E2-43CA-997A-18CBE5ABD3B2}" srcId="{C50898A7-29C8-4A02-8AA2-6A783B3E3532}" destId="{0DE4F946-0C28-4F34-8E37-940F8F54FCB4}" srcOrd="1" destOrd="0" parTransId="{1950640E-40B4-46AC-B339-27CE805B5881}" sibTransId="{172214DD-762C-4FFE-9E89-87718EA04B5E}"/>
    <dgm:cxn modelId="{23C69595-634C-4204-AEE2-060BB79EC54D}" type="presOf" srcId="{403CB419-AF42-43BE-9482-9A125385F989}" destId="{07528598-6CFA-417C-B704-59BDEA95B50D}" srcOrd="1" destOrd="0" presId="urn:microsoft.com/office/officeart/2005/8/layout/hProcess6"/>
    <dgm:cxn modelId="{13DC82A0-8C8E-415F-A0CC-807E50B4A0D6}" srcId="{5998B12A-25C9-4153-B8DE-C1CC17F55830}" destId="{C66BA730-C78D-467B-9A1E-A2DA8B19680E}" srcOrd="0" destOrd="0" parTransId="{B63E6922-8A26-4469-9B04-9DC0E5B9EB13}" sibTransId="{6B4518AD-04A5-49B5-8527-A85D2BC9BD3E}"/>
    <dgm:cxn modelId="{CBE4E2AD-EF67-432E-97D6-A68F9FF56871}" srcId="{04F0DEAA-6E82-4BDE-BBDF-D8D5CE3A367C}" destId="{C50898A7-29C8-4A02-8AA2-6A783B3E3532}" srcOrd="1" destOrd="0" parTransId="{0EF7B30A-171F-48AD-A2A8-6636654E2BA7}" sibTransId="{423B9E43-BF99-43C7-868C-3DCB776AE4B9}"/>
    <dgm:cxn modelId="{A85541C2-4459-44C1-8638-FF6FF54106C3}" srcId="{04F0DEAA-6E82-4BDE-BBDF-D8D5CE3A367C}" destId="{E91B0387-545C-45D3-AB1A-AFC202E96CA2}" srcOrd="3" destOrd="0" parTransId="{8E59EDC6-6D28-405D-B88C-DDD42E10ED1E}" sibTransId="{ED36A45B-4A4D-412D-AEAC-4489FF89B888}"/>
    <dgm:cxn modelId="{84A805C6-1DB9-4722-8F3D-2A0F12097661}" type="presOf" srcId="{8D7659F7-46AB-4A00-8A9A-87E96A28B3E9}" destId="{03956BAF-F3F7-4E46-AB3D-18F8DBD83F65}" srcOrd="0" destOrd="1" presId="urn:microsoft.com/office/officeart/2005/8/layout/hProcess6"/>
    <dgm:cxn modelId="{7E1E18C6-5E41-4580-9FDA-E53C2A179F5C}" type="presOf" srcId="{403CB419-AF42-43BE-9482-9A125385F989}" destId="{03956BAF-F3F7-4E46-AB3D-18F8DBD83F65}" srcOrd="0" destOrd="0" presId="urn:microsoft.com/office/officeart/2005/8/layout/hProcess6"/>
    <dgm:cxn modelId="{4F8926CA-5783-455F-98AC-86A6F5D1608E}" type="presOf" srcId="{E91B0387-545C-45D3-AB1A-AFC202E96CA2}" destId="{37468888-3F24-49E1-8D2D-B8F5E948C6DD}" srcOrd="0" destOrd="0" presId="urn:microsoft.com/office/officeart/2005/8/layout/hProcess6"/>
    <dgm:cxn modelId="{D5A340CA-83BC-41DF-8473-491EB6D827AB}" type="presOf" srcId="{5998B12A-25C9-4153-B8DE-C1CC17F55830}" destId="{8B9101BB-F59B-482E-AD47-6D5C6D13F4DD}" srcOrd="0" destOrd="0" presId="urn:microsoft.com/office/officeart/2005/8/layout/hProcess6"/>
    <dgm:cxn modelId="{CA0B23D2-25F2-46A3-9D35-C5C90FDE3A35}" type="presOf" srcId="{67CD25D9-D850-4E03-B756-9E0EC7F97B41}" destId="{85CE0E2D-5E3A-4D99-9885-DF632FD1C5D1}" srcOrd="0" destOrd="0" presId="urn:microsoft.com/office/officeart/2005/8/layout/hProcess6"/>
    <dgm:cxn modelId="{E1B1BAD8-4182-4BC0-9193-4ED5712B034D}" type="presOf" srcId="{3E76CCF3-FAA1-4AA6-9D18-102C714CF40F}" destId="{1A878667-8898-4B02-B072-4194B95908D3}" srcOrd="0" destOrd="1" presId="urn:microsoft.com/office/officeart/2005/8/layout/hProcess6"/>
    <dgm:cxn modelId="{41522CDD-F15C-4145-ACC5-D79ADF346410}" type="presOf" srcId="{0DE4F946-0C28-4F34-8E37-940F8F54FCB4}" destId="{FE46435F-E0E1-486C-805C-B3C49D42985C}" srcOrd="1" destOrd="1" presId="urn:microsoft.com/office/officeart/2005/8/layout/hProcess6"/>
    <dgm:cxn modelId="{974873DD-37D2-491B-9DF7-0A3BB76D4981}" type="presOf" srcId="{8D7659F7-46AB-4A00-8A9A-87E96A28B3E9}" destId="{07528598-6CFA-417C-B704-59BDEA95B50D}" srcOrd="1" destOrd="1" presId="urn:microsoft.com/office/officeart/2005/8/layout/hProcess6"/>
    <dgm:cxn modelId="{C480BCE7-43E2-4968-B7AF-51204B980A30}" type="presOf" srcId="{04F0DEAA-6E82-4BDE-BBDF-D8D5CE3A367C}" destId="{D082C073-F84F-448F-98FD-0A1F5BAE3671}" srcOrd="0" destOrd="0" presId="urn:microsoft.com/office/officeart/2005/8/layout/hProcess6"/>
    <dgm:cxn modelId="{F7AD8EFF-FBAE-462E-A8A7-04A6E9BD6B54}" srcId="{C50898A7-29C8-4A02-8AA2-6A783B3E3532}" destId="{F38B5D13-ABA7-40D9-9602-A9D9ADF720EC}" srcOrd="0" destOrd="0" parTransId="{1502757E-B4B4-48D7-BCE7-2DB84D70B972}" sibTransId="{3F37C73F-55F2-4499-9205-FE95C61F99AE}"/>
    <dgm:cxn modelId="{5F6147C2-4281-4D17-A905-CA54EB70FC84}" type="presParOf" srcId="{D082C073-F84F-448F-98FD-0A1F5BAE3671}" destId="{E04ACD54-E2B6-46C9-B697-2412FF07C526}" srcOrd="0" destOrd="0" presId="urn:microsoft.com/office/officeart/2005/8/layout/hProcess6"/>
    <dgm:cxn modelId="{9DA7BC26-A379-4D4C-BB9F-77B1FA139CAD}" type="presParOf" srcId="{E04ACD54-E2B6-46C9-B697-2412FF07C526}" destId="{BC1157D9-16D3-47B0-A00E-DF636F6F2960}" srcOrd="0" destOrd="0" presId="urn:microsoft.com/office/officeart/2005/8/layout/hProcess6"/>
    <dgm:cxn modelId="{67602B45-DC63-4BC3-97F0-5169F4CA98A9}" type="presParOf" srcId="{E04ACD54-E2B6-46C9-B697-2412FF07C526}" destId="{1A878667-8898-4B02-B072-4194B95908D3}" srcOrd="1" destOrd="0" presId="urn:microsoft.com/office/officeart/2005/8/layout/hProcess6"/>
    <dgm:cxn modelId="{615F7F7B-E9D2-4F3D-A07A-375AC80546D8}" type="presParOf" srcId="{E04ACD54-E2B6-46C9-B697-2412FF07C526}" destId="{BE054C5B-021C-447E-87D9-C44A631D168B}" srcOrd="2" destOrd="0" presId="urn:microsoft.com/office/officeart/2005/8/layout/hProcess6"/>
    <dgm:cxn modelId="{518377F8-B218-4193-A9DF-1F7F2E578683}" type="presParOf" srcId="{E04ACD54-E2B6-46C9-B697-2412FF07C526}" destId="{8B9101BB-F59B-482E-AD47-6D5C6D13F4DD}" srcOrd="3" destOrd="0" presId="urn:microsoft.com/office/officeart/2005/8/layout/hProcess6"/>
    <dgm:cxn modelId="{9122CA83-9689-44AD-83CA-AEA54FEF89F6}" type="presParOf" srcId="{D082C073-F84F-448F-98FD-0A1F5BAE3671}" destId="{8F20E048-2CBA-43A2-8628-16B32591A7DE}" srcOrd="1" destOrd="0" presId="urn:microsoft.com/office/officeart/2005/8/layout/hProcess6"/>
    <dgm:cxn modelId="{32461BD1-4599-400D-9C60-C0A217E8A247}" type="presParOf" srcId="{D082C073-F84F-448F-98FD-0A1F5BAE3671}" destId="{02C3C5FC-5CE8-4E37-AB06-F73EE0BEB8E5}" srcOrd="2" destOrd="0" presId="urn:microsoft.com/office/officeart/2005/8/layout/hProcess6"/>
    <dgm:cxn modelId="{4EB588A6-2606-4B29-92E5-2D70D6A58315}" type="presParOf" srcId="{02C3C5FC-5CE8-4E37-AB06-F73EE0BEB8E5}" destId="{5DE637A4-115D-48C9-90F6-AB8225317E34}" srcOrd="0" destOrd="0" presId="urn:microsoft.com/office/officeart/2005/8/layout/hProcess6"/>
    <dgm:cxn modelId="{56ABC972-63EB-4D6A-82AE-DD9C71D8709A}" type="presParOf" srcId="{02C3C5FC-5CE8-4E37-AB06-F73EE0BEB8E5}" destId="{20BAF0C8-0B21-4FA5-9CCE-8720D9D07FCA}" srcOrd="1" destOrd="0" presId="urn:microsoft.com/office/officeart/2005/8/layout/hProcess6"/>
    <dgm:cxn modelId="{DB4B13CB-F62E-41C8-8319-91FF22827519}" type="presParOf" srcId="{02C3C5FC-5CE8-4E37-AB06-F73EE0BEB8E5}" destId="{FE46435F-E0E1-486C-805C-B3C49D42985C}" srcOrd="2" destOrd="0" presId="urn:microsoft.com/office/officeart/2005/8/layout/hProcess6"/>
    <dgm:cxn modelId="{02EAEE35-CEAE-40F2-B136-D480EA7F83EC}" type="presParOf" srcId="{02C3C5FC-5CE8-4E37-AB06-F73EE0BEB8E5}" destId="{93A919E0-81BA-43CA-90F2-E82F79C47E37}" srcOrd="3" destOrd="0" presId="urn:microsoft.com/office/officeart/2005/8/layout/hProcess6"/>
    <dgm:cxn modelId="{99E200D1-127D-4C65-8A4E-7A6F84389687}" type="presParOf" srcId="{D082C073-F84F-448F-98FD-0A1F5BAE3671}" destId="{398A5E3A-F403-4393-A341-EFCE62674ED1}" srcOrd="3" destOrd="0" presId="urn:microsoft.com/office/officeart/2005/8/layout/hProcess6"/>
    <dgm:cxn modelId="{C5D0B388-13B0-44AC-8EF0-C696E3AD21A4}" type="presParOf" srcId="{D082C073-F84F-448F-98FD-0A1F5BAE3671}" destId="{3F9644DB-320F-4D5D-A318-F38978D8F628}" srcOrd="4" destOrd="0" presId="urn:microsoft.com/office/officeart/2005/8/layout/hProcess6"/>
    <dgm:cxn modelId="{60017F41-8CCA-40BE-8E21-30BA073237CA}" type="presParOf" srcId="{3F9644DB-320F-4D5D-A318-F38978D8F628}" destId="{01597CC8-48B9-471F-8DC7-E168BBFF678C}" srcOrd="0" destOrd="0" presId="urn:microsoft.com/office/officeart/2005/8/layout/hProcess6"/>
    <dgm:cxn modelId="{64434F67-0636-4117-B8E2-93583E68D2AD}" type="presParOf" srcId="{3F9644DB-320F-4D5D-A318-F38978D8F628}" destId="{03956BAF-F3F7-4E46-AB3D-18F8DBD83F65}" srcOrd="1" destOrd="0" presId="urn:microsoft.com/office/officeart/2005/8/layout/hProcess6"/>
    <dgm:cxn modelId="{42502E2D-5F2E-4D34-94A2-3A804B0B97FD}" type="presParOf" srcId="{3F9644DB-320F-4D5D-A318-F38978D8F628}" destId="{07528598-6CFA-417C-B704-59BDEA95B50D}" srcOrd="2" destOrd="0" presId="urn:microsoft.com/office/officeart/2005/8/layout/hProcess6"/>
    <dgm:cxn modelId="{0F27C66F-F266-4E0B-ACE8-11FB7EE6FDB9}" type="presParOf" srcId="{3F9644DB-320F-4D5D-A318-F38978D8F628}" destId="{85CE0E2D-5E3A-4D99-9885-DF632FD1C5D1}" srcOrd="3" destOrd="0" presId="urn:microsoft.com/office/officeart/2005/8/layout/hProcess6"/>
    <dgm:cxn modelId="{6800D615-A683-4436-98E3-12E811B033FC}" type="presParOf" srcId="{D082C073-F84F-448F-98FD-0A1F5BAE3671}" destId="{DBB470E4-A1CC-454B-8F53-44515AFDC4CC}" srcOrd="5" destOrd="0" presId="urn:microsoft.com/office/officeart/2005/8/layout/hProcess6"/>
    <dgm:cxn modelId="{DFD0F9AC-ABFD-4B5E-8179-CB90D3F884F9}" type="presParOf" srcId="{D082C073-F84F-448F-98FD-0A1F5BAE3671}" destId="{7A25561A-0E40-48C9-BF26-3CDC47BC2778}" srcOrd="6" destOrd="0" presId="urn:microsoft.com/office/officeart/2005/8/layout/hProcess6"/>
    <dgm:cxn modelId="{B991C06F-9084-4D5A-9ED4-70C99AE0FA46}" type="presParOf" srcId="{7A25561A-0E40-48C9-BF26-3CDC47BC2778}" destId="{891EE178-80A9-4286-A545-C2E32DE1DC8F}" srcOrd="0" destOrd="0" presId="urn:microsoft.com/office/officeart/2005/8/layout/hProcess6"/>
    <dgm:cxn modelId="{D9B4C151-2EDA-4F33-96D7-9D987FDE2112}" type="presParOf" srcId="{7A25561A-0E40-48C9-BF26-3CDC47BC2778}" destId="{77767C37-72D9-4FBE-A8C3-6B8F9C9001EB}" srcOrd="1" destOrd="0" presId="urn:microsoft.com/office/officeart/2005/8/layout/hProcess6"/>
    <dgm:cxn modelId="{2ACA83AB-6F85-4200-BF1D-94999D7CB30D}" type="presParOf" srcId="{7A25561A-0E40-48C9-BF26-3CDC47BC2778}" destId="{FB695A41-4E55-4942-8493-710A55076E7E}" srcOrd="2" destOrd="0" presId="urn:microsoft.com/office/officeart/2005/8/layout/hProcess6"/>
    <dgm:cxn modelId="{B841A6E5-5B33-4A39-BD8E-BEBA60D51F5D}" type="presParOf" srcId="{7A25561A-0E40-48C9-BF26-3CDC47BC2778}" destId="{37468888-3F24-49E1-8D2D-B8F5E948C6D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78667-8898-4B02-B072-4194B95908D3}">
      <dsp:nvSpPr>
        <dsp:cNvPr id="0" name=""/>
        <dsp:cNvSpPr/>
      </dsp:nvSpPr>
      <dsp:spPr>
        <a:xfrm>
          <a:off x="395386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786705" y="2230446"/>
        <a:ext cx="763071" cy="957773"/>
      </dsp:txXfrm>
    </dsp:sp>
    <dsp:sp modelId="{8B9101BB-F59B-482E-AD47-6D5C6D13F4DD}">
      <dsp:nvSpPr>
        <dsp:cNvPr id="0" name=""/>
        <dsp:cNvSpPr/>
      </dsp:nvSpPr>
      <dsp:spPr>
        <a:xfrm>
          <a:off x="4067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1G</a:t>
          </a:r>
        </a:p>
      </dsp:txBody>
      <dsp:txXfrm>
        <a:off x="118682" y="2432629"/>
        <a:ext cx="553407" cy="553407"/>
      </dsp:txXfrm>
    </dsp:sp>
    <dsp:sp modelId="{20BAF0C8-0B21-4FA5-9CCE-8720D9D07FCA}">
      <dsp:nvSpPr>
        <dsp:cNvPr id="0" name=""/>
        <dsp:cNvSpPr/>
      </dsp:nvSpPr>
      <dsp:spPr>
        <a:xfrm>
          <a:off x="2449810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2841128" y="2230446"/>
        <a:ext cx="763071" cy="957773"/>
      </dsp:txXfrm>
    </dsp:sp>
    <dsp:sp modelId="{93A919E0-81BA-43CA-90F2-E82F79C47E37}">
      <dsp:nvSpPr>
        <dsp:cNvPr id="0" name=""/>
        <dsp:cNvSpPr/>
      </dsp:nvSpPr>
      <dsp:spPr>
        <a:xfrm>
          <a:off x="2058491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2G</a:t>
          </a:r>
        </a:p>
      </dsp:txBody>
      <dsp:txXfrm>
        <a:off x="2173106" y="2432629"/>
        <a:ext cx="553407" cy="553407"/>
      </dsp:txXfrm>
    </dsp:sp>
    <dsp:sp modelId="{03956BAF-F3F7-4E46-AB3D-18F8DBD83F65}">
      <dsp:nvSpPr>
        <dsp:cNvPr id="0" name=""/>
        <dsp:cNvSpPr/>
      </dsp:nvSpPr>
      <dsp:spPr>
        <a:xfrm>
          <a:off x="4504233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4895552" y="2230446"/>
        <a:ext cx="763071" cy="957773"/>
      </dsp:txXfrm>
    </dsp:sp>
    <dsp:sp modelId="{85CE0E2D-5E3A-4D99-9885-DF632FD1C5D1}">
      <dsp:nvSpPr>
        <dsp:cNvPr id="0" name=""/>
        <dsp:cNvSpPr/>
      </dsp:nvSpPr>
      <dsp:spPr>
        <a:xfrm>
          <a:off x="4112914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3G</a:t>
          </a:r>
        </a:p>
      </dsp:txBody>
      <dsp:txXfrm>
        <a:off x="4227529" y="2432629"/>
        <a:ext cx="553407" cy="553407"/>
      </dsp:txXfrm>
    </dsp:sp>
    <dsp:sp modelId="{77767C37-72D9-4FBE-A8C3-6B8F9C9001EB}">
      <dsp:nvSpPr>
        <dsp:cNvPr id="0" name=""/>
        <dsp:cNvSpPr/>
      </dsp:nvSpPr>
      <dsp:spPr>
        <a:xfrm>
          <a:off x="6558657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8888-3F24-49E1-8D2D-B8F5E948C6DD}">
      <dsp:nvSpPr>
        <dsp:cNvPr id="0" name=""/>
        <dsp:cNvSpPr/>
      </dsp:nvSpPr>
      <dsp:spPr>
        <a:xfrm>
          <a:off x="6167338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4G</a:t>
          </a:r>
        </a:p>
      </dsp:txBody>
      <dsp:txXfrm>
        <a:off x="6281953" y="2432629"/>
        <a:ext cx="553407" cy="553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/>
              <a:t>The Future Generation of Wireless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0131-4B02-4583-8AC0-3F1398EB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C27D-F7B3-4B7A-87C9-6C5105E5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affordable due to the agreement of industry </a:t>
            </a:r>
          </a:p>
          <a:p>
            <a:r>
              <a:rPr lang="en-US" dirty="0"/>
              <a:t>Enhanced audio and video streaming;</a:t>
            </a:r>
          </a:p>
          <a:p>
            <a:r>
              <a:rPr lang="en-US" dirty="0"/>
              <a:t>Several Times higher data speed</a:t>
            </a:r>
          </a:p>
          <a:p>
            <a:r>
              <a:rPr lang="en-US" dirty="0"/>
              <a:t>Video-conferencing support</a:t>
            </a:r>
          </a:p>
          <a:p>
            <a:r>
              <a:rPr lang="en-US" dirty="0"/>
              <a:t>Web and WAP browsing at higher speeds</a:t>
            </a:r>
          </a:p>
          <a:p>
            <a:r>
              <a:rPr lang="en-US" dirty="0"/>
              <a:t> IPTV (TV through the Internet) support. </a:t>
            </a:r>
          </a:p>
          <a:p>
            <a:r>
              <a:rPr lang="en-US" dirty="0"/>
              <a:t>Utilizes :</a:t>
            </a:r>
          </a:p>
          <a:p>
            <a:pPr lvl="1"/>
            <a:r>
              <a:rPr lang="en-US" dirty="0"/>
              <a:t>WCDMA</a:t>
            </a:r>
          </a:p>
          <a:p>
            <a:pPr lvl="1"/>
            <a:r>
              <a:rPr lang="en-US" dirty="0"/>
              <a:t>UMTS</a:t>
            </a:r>
          </a:p>
          <a:p>
            <a:pPr lvl="1"/>
            <a:r>
              <a:rPr lang="en-US"/>
              <a:t>CDMA</a:t>
            </a:r>
          </a:p>
        </p:txBody>
      </p:sp>
    </p:spTree>
    <p:extLst>
      <p:ext uri="{BB962C8B-B14F-4D97-AF65-F5344CB8AC3E}">
        <p14:creationId xmlns:p14="http://schemas.microsoft.com/office/powerpoint/2010/main" val="9726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0A99-4956-4184-A222-0C1F03C7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38A6-B176-4B51-B32E-116F10FA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in 2011</a:t>
            </a:r>
          </a:p>
          <a:p>
            <a:r>
              <a:rPr lang="en-US" dirty="0"/>
              <a:t>More bandwidth and services than 3G</a:t>
            </a:r>
          </a:p>
          <a:p>
            <a:r>
              <a:rPr lang="en-US" dirty="0"/>
              <a:t>Offers high quality audio/video streaming over end to end IP</a:t>
            </a:r>
          </a:p>
          <a:p>
            <a:r>
              <a:rPr lang="en-US" dirty="0"/>
              <a:t>Amenities like voice, data and multimedia will be</a:t>
            </a:r>
          </a:p>
          <a:p>
            <a:pPr marL="0" indent="0">
              <a:buNone/>
            </a:pPr>
            <a:r>
              <a:rPr lang="en-US" dirty="0"/>
              <a:t>	imparted to subscribers on every time and everywhere basis</a:t>
            </a:r>
          </a:p>
          <a:p>
            <a:pPr marL="0" indent="0">
              <a:buNone/>
            </a:pPr>
            <a:r>
              <a:rPr lang="en-US"/>
              <a:t>	and </a:t>
            </a:r>
            <a:r>
              <a:rPr lang="en-US" dirty="0"/>
              <a:t>at quite higher data rates as related to earlier generations.</a:t>
            </a:r>
          </a:p>
        </p:txBody>
      </p:sp>
    </p:spTree>
    <p:extLst>
      <p:ext uri="{BB962C8B-B14F-4D97-AF65-F5344CB8AC3E}">
        <p14:creationId xmlns:p14="http://schemas.microsoft.com/office/powerpoint/2010/main" val="107804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5C712-70E8-4644-BF75-DE58443B0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196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42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9921-0260-42DC-A6DE-6AEA4491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E83D-DFE4-4C04-9FBD-007D8A6D9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5C8F-D68B-478E-B978-2540217481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Bhalla, Mudit </a:t>
            </a:r>
            <a:r>
              <a:rPr lang="en-US" dirty="0" err="1"/>
              <a:t>Ratana</a:t>
            </a:r>
            <a:r>
              <a:rPr lang="en-US" dirty="0"/>
              <a:t>, and Anand </a:t>
            </a:r>
            <a:r>
              <a:rPr lang="en-US" dirty="0" err="1"/>
              <a:t>Vardhan</a:t>
            </a:r>
            <a:r>
              <a:rPr lang="en-US" dirty="0"/>
              <a:t> Bhalla. "Generations of Mobile Wireless Technology: A Survey ." </a:t>
            </a:r>
            <a:r>
              <a:rPr lang="en-US" i="1" dirty="0"/>
              <a:t>International Journal of Computer Applications</a:t>
            </a:r>
            <a:r>
              <a:rPr lang="en-US" dirty="0"/>
              <a:t> 5, no. 4 (August 2010): 26-30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79401-488D-45D3-845C-815BDAB55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Links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ED856-A12B-4938-84A4-36A5D193AE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Introduction: What is 5G?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771713"/>
            <a:ext cx="10554574" cy="3636511"/>
          </a:xfrm>
        </p:spPr>
        <p:txBody>
          <a:bodyPr/>
          <a:lstStyle/>
          <a:p>
            <a:r>
              <a:rPr lang="en-029" dirty="0"/>
              <a:t>What is meant by 5G technologies? </a:t>
            </a:r>
          </a:p>
          <a:p>
            <a:r>
              <a:rPr lang="en-029" dirty="0"/>
              <a:t>Comparison of Past technologies</a:t>
            </a:r>
          </a:p>
          <a:p>
            <a:r>
              <a:rPr lang="en-029" dirty="0"/>
              <a:t>Present technologies</a:t>
            </a:r>
          </a:p>
          <a:p>
            <a:r>
              <a:rPr lang="en-029" dirty="0"/>
              <a:t>The future of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99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meant by 5G technologies?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A1E0-7C11-41F6-B5D0-37B5CA9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Past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17228-AC93-47CD-A0FA-115B69152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It all begin?</a:t>
            </a:r>
          </a:p>
        </p:txBody>
      </p:sp>
    </p:spTree>
    <p:extLst>
      <p:ext uri="{BB962C8B-B14F-4D97-AF65-F5344CB8AC3E}">
        <p14:creationId xmlns:p14="http://schemas.microsoft.com/office/powerpoint/2010/main" val="154284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9484-470A-4B36-A0A7-AAF1A69C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1G technology – 1</a:t>
            </a:r>
            <a:r>
              <a:rPr lang="en-US" baseline="30000" dirty="0"/>
              <a:t>st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1F30-556F-4D41-83C6-402D5B75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86055"/>
            <a:ext cx="10554574" cy="39156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Developed in the 1980’s</a:t>
            </a:r>
          </a:p>
          <a:p>
            <a:r>
              <a:rPr lang="en-US" dirty="0"/>
              <a:t>Calls only</a:t>
            </a:r>
          </a:p>
          <a:p>
            <a:r>
              <a:rPr lang="en-US" dirty="0"/>
              <a:t>Used Analog Radio signals </a:t>
            </a:r>
          </a:p>
          <a:p>
            <a:r>
              <a:rPr lang="en-US" dirty="0"/>
              <a:t>Voice call gets modulated to higher frequency as it is transmitted between radio towers </a:t>
            </a:r>
          </a:p>
          <a:p>
            <a:r>
              <a:rPr lang="en-US" dirty="0"/>
              <a:t>Standards : NMT , AMPS, TACS </a:t>
            </a:r>
          </a:p>
          <a:p>
            <a:r>
              <a:rPr lang="en-US" dirty="0"/>
              <a:t>Data Rates up to 2.4 Kbps </a:t>
            </a:r>
          </a:p>
          <a:p>
            <a:r>
              <a:rPr lang="en-US" dirty="0"/>
              <a:t>Downfalls :</a:t>
            </a:r>
          </a:p>
          <a:p>
            <a:pPr lvl="1"/>
            <a:r>
              <a:rPr lang="en-US" dirty="0"/>
              <a:t>Low capacity </a:t>
            </a:r>
          </a:p>
          <a:p>
            <a:pPr lvl="1"/>
            <a:r>
              <a:rPr lang="en-US" dirty="0"/>
              <a:t>Unreliable handoff </a:t>
            </a:r>
          </a:p>
          <a:p>
            <a:pPr lvl="1"/>
            <a:r>
              <a:rPr lang="en-US" dirty="0"/>
              <a:t>Poor voice links </a:t>
            </a:r>
          </a:p>
          <a:p>
            <a:pPr lvl="1"/>
            <a:r>
              <a:rPr lang="en-US" dirty="0"/>
              <a:t>No security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A5BF-A0C6-4ED9-A97B-EE67561C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F56C-76D5-4DFA-92F6-56142B39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06067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Launched in 1991 on GSM standard </a:t>
            </a:r>
          </a:p>
          <a:p>
            <a:r>
              <a:rPr lang="en-US" dirty="0"/>
              <a:t>Used digital radio signals </a:t>
            </a:r>
          </a:p>
          <a:p>
            <a:r>
              <a:rPr lang="en-US" dirty="0"/>
              <a:t>Voice calls and SMS for some standards </a:t>
            </a:r>
          </a:p>
          <a:p>
            <a:r>
              <a:rPr lang="en-US" dirty="0"/>
              <a:t>Data rates up to 64 kbps</a:t>
            </a:r>
          </a:p>
          <a:p>
            <a:r>
              <a:rPr lang="en-US" dirty="0"/>
              <a:t>Can pack more calls per amount of bandwidth </a:t>
            </a:r>
          </a:p>
          <a:p>
            <a:r>
              <a:rPr lang="en-US" dirty="0"/>
              <a:t>Featured Digital encryption , increasing security on voice calls and data transfer</a:t>
            </a:r>
          </a:p>
          <a:p>
            <a:r>
              <a:rPr lang="en-US" dirty="0"/>
              <a:t>Downfall: digital signals are reliant on location and proximity.</a:t>
            </a:r>
          </a:p>
          <a:p>
            <a:r>
              <a:rPr lang="en-US" dirty="0"/>
              <a:t>Advantages : </a:t>
            </a:r>
          </a:p>
          <a:p>
            <a:pPr lvl="1"/>
            <a:r>
              <a:rPr lang="en-US" dirty="0"/>
              <a:t>Less battery consumption</a:t>
            </a:r>
          </a:p>
          <a:p>
            <a:pPr lvl="1"/>
            <a:r>
              <a:rPr lang="en-US" dirty="0"/>
              <a:t>Improved voice clarity and reduced noise </a:t>
            </a:r>
          </a:p>
          <a:p>
            <a:pPr lvl="1"/>
            <a:r>
              <a:rPr lang="en-US" dirty="0"/>
              <a:t>Environmentally friendly signals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1196-70F5-4CEA-9BB2-038B3488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2.5G technology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74C8-922D-4371-B0B1-E21FA920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informal term, used more for marketing</a:t>
            </a:r>
          </a:p>
          <a:p>
            <a:r>
              <a:rPr lang="en-US" dirty="0"/>
              <a:t>2G merged with General Packet Radio </a:t>
            </a:r>
            <a:r>
              <a:rPr lang="en-US" dirty="0" err="1"/>
              <a:t>Serices</a:t>
            </a:r>
            <a:r>
              <a:rPr lang="en-US" dirty="0"/>
              <a:t> (GPRS) </a:t>
            </a:r>
          </a:p>
          <a:p>
            <a:r>
              <a:rPr lang="en-US" dirty="0"/>
              <a:t>GPRS used for services such as WAP, MMS  and email and WWW access</a:t>
            </a:r>
          </a:p>
          <a:p>
            <a:r>
              <a:rPr lang="en-US" dirty="0"/>
              <a:t>Applies packet and circuit switching to 2G frameworks</a:t>
            </a:r>
          </a:p>
          <a:p>
            <a:r>
              <a:rPr lang="en-US" dirty="0"/>
              <a:t>GPRS data transfer charged per MB of traffic transfer</a:t>
            </a:r>
          </a:p>
          <a:p>
            <a:r>
              <a:rPr lang="en-US" dirty="0"/>
              <a:t>Traditional circuit switching billed per minute of connection time</a:t>
            </a:r>
          </a:p>
          <a:p>
            <a:r>
              <a:rPr lang="en-US" dirty="0"/>
              <a:t>Data rates up to 115 </a:t>
            </a:r>
            <a:r>
              <a:rPr lang="en-US" dirty="0" err="1"/>
              <a:t>Kpbs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D09A-E185-44D9-983B-7F784D9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2.75G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878D-0994-4F1F-B066-3E4A992C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EDGE ; extended version of GSM </a:t>
            </a:r>
          </a:p>
          <a:p>
            <a:r>
              <a:rPr lang="en-US" dirty="0"/>
              <a:t>Clear and fast transmission of data </a:t>
            </a:r>
          </a:p>
          <a:p>
            <a:r>
              <a:rPr lang="en-US" dirty="0"/>
              <a:t>Preferred over GSM – flexibility to carry packet and circuit switch data</a:t>
            </a:r>
          </a:p>
          <a:p>
            <a:r>
              <a:rPr lang="en-US" dirty="0"/>
              <a:t>Includes no additional charges</a:t>
            </a:r>
          </a:p>
        </p:txBody>
      </p:sp>
    </p:spTree>
    <p:extLst>
      <p:ext uri="{BB962C8B-B14F-4D97-AF65-F5344CB8AC3E}">
        <p14:creationId xmlns:p14="http://schemas.microsoft.com/office/powerpoint/2010/main" val="11034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C274-72F2-4869-BEB6-5CAA837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931E-7092-4D96-8052-1D1B12F8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Established I late 2000s</a:t>
            </a:r>
          </a:p>
          <a:p>
            <a:r>
              <a:rPr lang="en-US" dirty="0"/>
              <a:t>Merge high speed mobile access to services based on Internet Protocol (IP)</a:t>
            </a:r>
          </a:p>
          <a:p>
            <a:r>
              <a:rPr lang="en-US" dirty="0"/>
              <a:t>Fast data transfer rates </a:t>
            </a:r>
          </a:p>
          <a:p>
            <a:r>
              <a:rPr lang="en-US" dirty="0"/>
              <a:t>Makes use of value added services like GPS and video conferencing </a:t>
            </a:r>
          </a:p>
          <a:p>
            <a:r>
              <a:rPr lang="en-US" dirty="0"/>
              <a:t>Services include :</a:t>
            </a:r>
          </a:p>
          <a:p>
            <a:pPr lvl="1"/>
            <a:r>
              <a:rPr lang="en-US" dirty="0"/>
              <a:t>Wide area wireless voice telephony </a:t>
            </a:r>
          </a:p>
          <a:p>
            <a:pPr lvl="1"/>
            <a:r>
              <a:rPr lang="en-US" dirty="0"/>
              <a:t>High speed internet access </a:t>
            </a:r>
          </a:p>
          <a:p>
            <a:pPr lvl="1"/>
            <a:r>
              <a:rPr lang="en-US" dirty="0"/>
              <a:t>Video calls</a:t>
            </a:r>
          </a:p>
          <a:p>
            <a:pPr lvl="1"/>
            <a:r>
              <a:rPr lang="en-US" dirty="0"/>
              <a:t>Broadband wireless data </a:t>
            </a:r>
          </a:p>
          <a:p>
            <a:pPr lvl="1"/>
            <a:r>
              <a:rPr lang="en-US" dirty="0"/>
              <a:t>Global  roaming </a:t>
            </a:r>
          </a:p>
          <a:p>
            <a:pPr lvl="1"/>
            <a:r>
              <a:rPr lang="en-US" dirty="0"/>
              <a:t>HSPA data transmission capabilities </a:t>
            </a:r>
          </a:p>
          <a:p>
            <a:r>
              <a:rPr lang="en-US" dirty="0"/>
              <a:t>Disadvantage: </a:t>
            </a:r>
          </a:p>
          <a:p>
            <a:pPr lvl="1"/>
            <a:r>
              <a:rPr lang="en-US" dirty="0"/>
              <a:t>requires more power than 2G</a:t>
            </a:r>
          </a:p>
          <a:p>
            <a:pPr lvl="1"/>
            <a:r>
              <a:rPr lang="en-US" dirty="0"/>
              <a:t>Plans are more expensive </a:t>
            </a:r>
          </a:p>
        </p:txBody>
      </p:sp>
    </p:spTree>
    <p:extLst>
      <p:ext uri="{BB962C8B-B14F-4D97-AF65-F5344CB8AC3E}">
        <p14:creationId xmlns:p14="http://schemas.microsoft.com/office/powerpoint/2010/main" val="367928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1125</TotalTime>
  <Words>442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5G Technologies</vt:lpstr>
      <vt:lpstr>Introduction: What is 5G?</vt:lpstr>
      <vt:lpstr>What is meant by 5G technologies?</vt:lpstr>
      <vt:lpstr>Comparison of Past Technologies</vt:lpstr>
      <vt:lpstr>1G technology – 1st Generation</vt:lpstr>
      <vt:lpstr>2G technology </vt:lpstr>
      <vt:lpstr>2.5G technology  </vt:lpstr>
      <vt:lpstr>2.75G technology </vt:lpstr>
      <vt:lpstr>3G technology </vt:lpstr>
      <vt:lpstr>3G technology</vt:lpstr>
      <vt:lpstr>4G technology 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tummika thomas</cp:lastModifiedBy>
  <cp:revision>36</cp:revision>
  <dcterms:created xsi:type="dcterms:W3CDTF">2017-10-31T20:19:07Z</dcterms:created>
  <dcterms:modified xsi:type="dcterms:W3CDTF">2017-11-01T15:31:10Z</dcterms:modified>
</cp:coreProperties>
</file>