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49530f7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49530f7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49530f7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49530f7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49530f70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49530f70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bf95417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bf95417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49530f7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49530f7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a350b4b8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a350b4b8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49530f7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49530f7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49530f7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49530f7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9154d52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9154d52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49530f7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49530f7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49530f7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49530f7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Earthenware Audio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Term Goals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Finish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development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best algorithms to use for note identification.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best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use for key identification.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Collect audio and midi data for testing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Utilize the sample projects and documentation in which to provide a base for the plugin plugin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b="1" sz="3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 general layout for GUI elements (Joe)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piano roll (Joe)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animated box displaying the currently played note letter (Joe)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note highlighting for piano roll (Joe)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static box indicating the identified key ranking (Joe)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Animate the static box for key ranking (Joe)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dropdown box for note quantization interval (Joe)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start/stop and reset button (Joe)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Signal Processing</a:t>
            </a:r>
            <a:endParaRPr b="1" sz="3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 way to identify a fundamental frequency from a Fast Fourier Transform output. (Klay)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Investigate existing implementations of key identification algorithms for reference (Klay)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logic to assign notes to a frequency (Klay)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handling to store midi notes (JP)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algorithm for key identification(JP)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b="1" sz="4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real time link between GUI and DSP subsystem for note identification (Klay)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real time link between GUI and DSP subsystem for key identification (JP)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real time link between GUI DSP subsystem for handling start and stop signals (JP)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Accumulate audio and midi data to test accuracy and edge cases for key identification algorithm (Joe)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Demo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/>
              <a:t>demonstration</a:t>
            </a:r>
            <a:r>
              <a:rPr lang="en"/>
              <a:t> for the finished product at the </a:t>
            </a:r>
            <a:r>
              <a:rPr lang="en"/>
              <a:t>exposition</a:t>
            </a:r>
            <a:r>
              <a:rPr lang="en"/>
              <a:t> should include a functional live </a:t>
            </a:r>
            <a:r>
              <a:rPr lang="en"/>
              <a:t>demonstration</a:t>
            </a:r>
            <a:r>
              <a:rPr lang="en"/>
              <a:t> that includes playing a musical instrument and various audio recordings in accordance with the enabling of the plugin to demonstrate the accuracy of the tool.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99725" y="3146800"/>
            <a:ext cx="80574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Klayton Hacker: hackerkj@mail.uc.edu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Paul Wang: wang3jp@mail.uc.edu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Welage: welagejl@mail.uc.edu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Boyang Wang : wang2ba@ucmail.uc.edu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Since the development of </a:t>
            </a:r>
            <a:r>
              <a:rPr b="1" lang="en"/>
              <a:t>audio recording</a:t>
            </a:r>
            <a:r>
              <a:rPr lang="en"/>
              <a:t>, recording artist and musicians alike have been in constant search of </a:t>
            </a:r>
            <a:r>
              <a:rPr b="1" lang="en"/>
              <a:t>tools</a:t>
            </a:r>
            <a:r>
              <a:rPr lang="en"/>
              <a:t> to make the production process as smooth and efficient as possible. A metronome can keep musicians in time, while a tuner keeps them in tune.  Earthenware sets out to provide the artist with a tool which can aid in the </a:t>
            </a:r>
            <a:r>
              <a:rPr b="1" lang="en"/>
              <a:t>communication process</a:t>
            </a:r>
            <a:r>
              <a:rPr lang="en"/>
              <a:t>. Our software will identify the key most likely played by a musician, given sufficient input that includes a set of parameters provided by the user. With this given output, users of a varying degree of </a:t>
            </a:r>
            <a:r>
              <a:rPr b="1" lang="en"/>
              <a:t>musical and productional knowledge</a:t>
            </a:r>
            <a:r>
              <a:rPr lang="en"/>
              <a:t> will be able to </a:t>
            </a:r>
            <a:r>
              <a:rPr b="1" lang="en"/>
              <a:t>create music in alignment </a:t>
            </a:r>
            <a:r>
              <a:rPr lang="en"/>
              <a:t>across all relevant instruments.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671255" y="959500"/>
            <a:ext cx="2915100" cy="17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VST Audio Plugin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300" y="530050"/>
            <a:ext cx="4462450" cy="408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Music Producer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musical parts that go together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so that my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music sounds better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Musician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understand the musical key that a riff is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so that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harmonizing the riff takes less time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Composer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visually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see the musical options I have,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so that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can write something I might not have on my own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 High Level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653" y="1469788"/>
            <a:ext cx="5327500" cy="27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 Low Level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275" y="1054237"/>
            <a:ext cx="5532208" cy="36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Economic Constraint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 plugin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enter into a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commercial market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there would be a cap on the total amount of revenue generated based on the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license chosen by the team.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Legal Constraint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Uses the JUCE framework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JUCE license is required to sell our plugin as a product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Diversity and cultural constraints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plugin is useful only in a western musical context.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all music is based on the 12-tone even tempered system.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keys will most likely me limited to the common major and minor ones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Modes, such as in the Jazz tradition, will likely be unsupported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Starting to read through, build, and run basic projects that relate to the team’s final project.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Reading through documentation.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basic shell and minimal programming for the plugin.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