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74" r:id="rId5"/>
    <p:sldId id="259" r:id="rId6"/>
    <p:sldId id="261" r:id="rId7"/>
    <p:sldId id="260" r:id="rId8"/>
    <p:sldId id="275" r:id="rId9"/>
    <p:sldId id="262" r:id="rId10"/>
    <p:sldId id="263" r:id="rId11"/>
    <p:sldId id="268" r:id="rId12"/>
    <p:sldId id="264" r:id="rId13"/>
    <p:sldId id="265" r:id="rId14"/>
    <p:sldId id="267" r:id="rId15"/>
    <p:sldId id="272" r:id="rId16"/>
    <p:sldId id="266" r:id="rId17"/>
    <p:sldId id="273" r:id="rId18"/>
    <p:sldId id="269" r:id="rId19"/>
    <p:sldId id="270" r:id="rId20"/>
    <p:sldId id="271" r:id="rId21"/>
    <p:sldId id="277" r:id="rId22"/>
    <p:sldId id="276"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95" autoAdjust="0"/>
  </p:normalViewPr>
  <p:slideViewPr>
    <p:cSldViewPr snapToGrid="0">
      <p:cViewPr>
        <p:scale>
          <a:sx n="70" d="100"/>
          <a:sy n="70" d="100"/>
        </p:scale>
        <p:origin x="1138"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6B0888-3BF8-49BA-B15C-0FD925E188E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C7D8DCE-A6CC-4ECD-9957-58DE65C76B9F}">
      <dgm:prSet/>
      <dgm:spPr/>
      <dgm:t>
        <a:bodyPr/>
        <a:lstStyle/>
        <a:p>
          <a:r>
            <a:rPr lang="en-US"/>
            <a:t>Check the website regularly for new data</a:t>
          </a:r>
        </a:p>
      </dgm:t>
    </dgm:pt>
    <dgm:pt modelId="{52EA1914-17E4-4EB9-9A6B-0E0F1DD9CE0D}" type="parTrans" cxnId="{D4BAE3BC-21D1-4B63-9E57-37F18AE2AF5D}">
      <dgm:prSet/>
      <dgm:spPr/>
      <dgm:t>
        <a:bodyPr/>
        <a:lstStyle/>
        <a:p>
          <a:endParaRPr lang="en-US"/>
        </a:p>
      </dgm:t>
    </dgm:pt>
    <dgm:pt modelId="{4BA6E84A-DE5C-4BDF-923D-A7472371FC1F}" type="sibTrans" cxnId="{D4BAE3BC-21D1-4B63-9E57-37F18AE2AF5D}">
      <dgm:prSet/>
      <dgm:spPr/>
      <dgm:t>
        <a:bodyPr/>
        <a:lstStyle/>
        <a:p>
          <a:endParaRPr lang="en-US"/>
        </a:p>
      </dgm:t>
    </dgm:pt>
    <dgm:pt modelId="{DE725FFB-07B9-46A2-B963-CEA5D7D2BB9F}">
      <dgm:prSet/>
      <dgm:spPr/>
      <dgm:t>
        <a:bodyPr/>
        <a:lstStyle/>
        <a:p>
          <a:r>
            <a:rPr lang="en-US"/>
            <a:t>Check whether the old data is updated</a:t>
          </a:r>
        </a:p>
      </dgm:t>
    </dgm:pt>
    <dgm:pt modelId="{E2E157B6-7D9E-4616-AC3C-CA07A857B06C}" type="parTrans" cxnId="{1AC60934-1B8F-46F6-9480-38DB395A18FB}">
      <dgm:prSet/>
      <dgm:spPr/>
      <dgm:t>
        <a:bodyPr/>
        <a:lstStyle/>
        <a:p>
          <a:endParaRPr lang="en-US"/>
        </a:p>
      </dgm:t>
    </dgm:pt>
    <dgm:pt modelId="{BECC7F43-97D4-43D3-BC32-C71A52D50306}" type="sibTrans" cxnId="{1AC60934-1B8F-46F6-9480-38DB395A18FB}">
      <dgm:prSet/>
      <dgm:spPr/>
      <dgm:t>
        <a:bodyPr/>
        <a:lstStyle/>
        <a:p>
          <a:endParaRPr lang="en-US"/>
        </a:p>
      </dgm:t>
    </dgm:pt>
    <dgm:pt modelId="{D4CAB2FA-82AA-427B-BB5E-FA63A903C387}" type="pres">
      <dgm:prSet presAssocID="{596B0888-3BF8-49BA-B15C-0FD925E188E0}" presName="root" presStyleCnt="0">
        <dgm:presLayoutVars>
          <dgm:dir/>
          <dgm:resizeHandles val="exact"/>
        </dgm:presLayoutVars>
      </dgm:prSet>
      <dgm:spPr/>
    </dgm:pt>
    <dgm:pt modelId="{B0252EE6-88F9-4717-9F97-F8ECF08C4907}" type="pres">
      <dgm:prSet presAssocID="{9C7D8DCE-A6CC-4ECD-9957-58DE65C76B9F}" presName="compNode" presStyleCnt="0"/>
      <dgm:spPr/>
    </dgm:pt>
    <dgm:pt modelId="{F7B68951-FF9B-40ED-9A04-D1B49ED85D40}" type="pres">
      <dgm:prSet presAssocID="{9C7D8DCE-A6CC-4ECD-9957-58DE65C76B9F}" presName="bgRect" presStyleLbl="bgShp" presStyleIdx="0" presStyleCnt="2"/>
      <dgm:spPr/>
    </dgm:pt>
    <dgm:pt modelId="{FD728C84-506B-4359-8598-CEE13699B784}" type="pres">
      <dgm:prSet presAssocID="{9C7D8DCE-A6CC-4ECD-9957-58DE65C76B9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72F64583-1CD2-445B-AF58-1F4151F8832F}" type="pres">
      <dgm:prSet presAssocID="{9C7D8DCE-A6CC-4ECD-9957-58DE65C76B9F}" presName="spaceRect" presStyleCnt="0"/>
      <dgm:spPr/>
    </dgm:pt>
    <dgm:pt modelId="{85F42185-A4D0-4D5F-8115-2FBD3293648A}" type="pres">
      <dgm:prSet presAssocID="{9C7D8DCE-A6CC-4ECD-9957-58DE65C76B9F}" presName="parTx" presStyleLbl="revTx" presStyleIdx="0" presStyleCnt="2">
        <dgm:presLayoutVars>
          <dgm:chMax val="0"/>
          <dgm:chPref val="0"/>
        </dgm:presLayoutVars>
      </dgm:prSet>
      <dgm:spPr/>
    </dgm:pt>
    <dgm:pt modelId="{39B10358-760F-408B-9A97-8D3439CFE2AE}" type="pres">
      <dgm:prSet presAssocID="{4BA6E84A-DE5C-4BDF-923D-A7472371FC1F}" presName="sibTrans" presStyleCnt="0"/>
      <dgm:spPr/>
    </dgm:pt>
    <dgm:pt modelId="{36B1F230-C127-4AA0-AFB4-B83578A83C6B}" type="pres">
      <dgm:prSet presAssocID="{DE725FFB-07B9-46A2-B963-CEA5D7D2BB9F}" presName="compNode" presStyleCnt="0"/>
      <dgm:spPr/>
    </dgm:pt>
    <dgm:pt modelId="{71364199-FD8E-4DC3-B674-5853F88D927C}" type="pres">
      <dgm:prSet presAssocID="{DE725FFB-07B9-46A2-B963-CEA5D7D2BB9F}" presName="bgRect" presStyleLbl="bgShp" presStyleIdx="1" presStyleCnt="2"/>
      <dgm:spPr/>
    </dgm:pt>
    <dgm:pt modelId="{73C43AD7-7B29-4ABB-8C4B-ABDC99D96B47}" type="pres">
      <dgm:prSet presAssocID="{DE725FFB-07B9-46A2-B963-CEA5D7D2BB9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F4F5B6D1-94B6-4178-98CC-3F16BC7FCBA6}" type="pres">
      <dgm:prSet presAssocID="{DE725FFB-07B9-46A2-B963-CEA5D7D2BB9F}" presName="spaceRect" presStyleCnt="0"/>
      <dgm:spPr/>
    </dgm:pt>
    <dgm:pt modelId="{50A79391-942F-4F63-ADEF-FBA690FD2B10}" type="pres">
      <dgm:prSet presAssocID="{DE725FFB-07B9-46A2-B963-CEA5D7D2BB9F}" presName="parTx" presStyleLbl="revTx" presStyleIdx="1" presStyleCnt="2">
        <dgm:presLayoutVars>
          <dgm:chMax val="0"/>
          <dgm:chPref val="0"/>
        </dgm:presLayoutVars>
      </dgm:prSet>
      <dgm:spPr/>
    </dgm:pt>
  </dgm:ptLst>
  <dgm:cxnLst>
    <dgm:cxn modelId="{3E092506-85D2-40C0-98B8-48B8A8F110AF}" type="presOf" srcId="{DE725FFB-07B9-46A2-B963-CEA5D7D2BB9F}" destId="{50A79391-942F-4F63-ADEF-FBA690FD2B10}" srcOrd="0" destOrd="0" presId="urn:microsoft.com/office/officeart/2018/2/layout/IconVerticalSolidList"/>
    <dgm:cxn modelId="{6A908A20-931C-4858-B577-A61608853E52}" type="presOf" srcId="{596B0888-3BF8-49BA-B15C-0FD925E188E0}" destId="{D4CAB2FA-82AA-427B-BB5E-FA63A903C387}" srcOrd="0" destOrd="0" presId="urn:microsoft.com/office/officeart/2018/2/layout/IconVerticalSolidList"/>
    <dgm:cxn modelId="{1AC60934-1B8F-46F6-9480-38DB395A18FB}" srcId="{596B0888-3BF8-49BA-B15C-0FD925E188E0}" destId="{DE725FFB-07B9-46A2-B963-CEA5D7D2BB9F}" srcOrd="1" destOrd="0" parTransId="{E2E157B6-7D9E-4616-AC3C-CA07A857B06C}" sibTransId="{BECC7F43-97D4-43D3-BC32-C71A52D50306}"/>
    <dgm:cxn modelId="{05F27778-4F9E-45FA-B370-0F5C305E48B7}" type="presOf" srcId="{9C7D8DCE-A6CC-4ECD-9957-58DE65C76B9F}" destId="{85F42185-A4D0-4D5F-8115-2FBD3293648A}" srcOrd="0" destOrd="0" presId="urn:microsoft.com/office/officeart/2018/2/layout/IconVerticalSolidList"/>
    <dgm:cxn modelId="{D4BAE3BC-21D1-4B63-9E57-37F18AE2AF5D}" srcId="{596B0888-3BF8-49BA-B15C-0FD925E188E0}" destId="{9C7D8DCE-A6CC-4ECD-9957-58DE65C76B9F}" srcOrd="0" destOrd="0" parTransId="{52EA1914-17E4-4EB9-9A6B-0E0F1DD9CE0D}" sibTransId="{4BA6E84A-DE5C-4BDF-923D-A7472371FC1F}"/>
    <dgm:cxn modelId="{F54E5C4C-BB26-410C-857D-28FD37437668}" type="presParOf" srcId="{D4CAB2FA-82AA-427B-BB5E-FA63A903C387}" destId="{B0252EE6-88F9-4717-9F97-F8ECF08C4907}" srcOrd="0" destOrd="0" presId="urn:microsoft.com/office/officeart/2018/2/layout/IconVerticalSolidList"/>
    <dgm:cxn modelId="{48A8749B-DEFF-4060-89B9-0F6AC927CF8A}" type="presParOf" srcId="{B0252EE6-88F9-4717-9F97-F8ECF08C4907}" destId="{F7B68951-FF9B-40ED-9A04-D1B49ED85D40}" srcOrd="0" destOrd="0" presId="urn:microsoft.com/office/officeart/2018/2/layout/IconVerticalSolidList"/>
    <dgm:cxn modelId="{97E85D9D-1E93-4908-AE7C-E8F7E9EC5D33}" type="presParOf" srcId="{B0252EE6-88F9-4717-9F97-F8ECF08C4907}" destId="{FD728C84-506B-4359-8598-CEE13699B784}" srcOrd="1" destOrd="0" presId="urn:microsoft.com/office/officeart/2018/2/layout/IconVerticalSolidList"/>
    <dgm:cxn modelId="{63842E92-43E7-444A-877F-E278C6ECC159}" type="presParOf" srcId="{B0252EE6-88F9-4717-9F97-F8ECF08C4907}" destId="{72F64583-1CD2-445B-AF58-1F4151F8832F}" srcOrd="2" destOrd="0" presId="urn:microsoft.com/office/officeart/2018/2/layout/IconVerticalSolidList"/>
    <dgm:cxn modelId="{678C667A-FBB7-4B6F-B74D-E0C0464D8CCD}" type="presParOf" srcId="{B0252EE6-88F9-4717-9F97-F8ECF08C4907}" destId="{85F42185-A4D0-4D5F-8115-2FBD3293648A}" srcOrd="3" destOrd="0" presId="urn:microsoft.com/office/officeart/2018/2/layout/IconVerticalSolidList"/>
    <dgm:cxn modelId="{5FEFB4B6-E1A7-45D0-A624-C91D071EEA41}" type="presParOf" srcId="{D4CAB2FA-82AA-427B-BB5E-FA63A903C387}" destId="{39B10358-760F-408B-9A97-8D3439CFE2AE}" srcOrd="1" destOrd="0" presId="urn:microsoft.com/office/officeart/2018/2/layout/IconVerticalSolidList"/>
    <dgm:cxn modelId="{F158A6BA-9FE6-4300-AF29-FECB10543666}" type="presParOf" srcId="{D4CAB2FA-82AA-427B-BB5E-FA63A903C387}" destId="{36B1F230-C127-4AA0-AFB4-B83578A83C6B}" srcOrd="2" destOrd="0" presId="urn:microsoft.com/office/officeart/2018/2/layout/IconVerticalSolidList"/>
    <dgm:cxn modelId="{AED7EA8D-BD5F-405B-BF1C-487145BEA266}" type="presParOf" srcId="{36B1F230-C127-4AA0-AFB4-B83578A83C6B}" destId="{71364199-FD8E-4DC3-B674-5853F88D927C}" srcOrd="0" destOrd="0" presId="urn:microsoft.com/office/officeart/2018/2/layout/IconVerticalSolidList"/>
    <dgm:cxn modelId="{39C7B894-9BD0-4AE2-BE19-C4FD622A5462}" type="presParOf" srcId="{36B1F230-C127-4AA0-AFB4-B83578A83C6B}" destId="{73C43AD7-7B29-4ABB-8C4B-ABDC99D96B47}" srcOrd="1" destOrd="0" presId="urn:microsoft.com/office/officeart/2018/2/layout/IconVerticalSolidList"/>
    <dgm:cxn modelId="{2136748D-1ADB-4A99-902A-BC1DDD7963E6}" type="presParOf" srcId="{36B1F230-C127-4AA0-AFB4-B83578A83C6B}" destId="{F4F5B6D1-94B6-4178-98CC-3F16BC7FCBA6}" srcOrd="2" destOrd="0" presId="urn:microsoft.com/office/officeart/2018/2/layout/IconVerticalSolidList"/>
    <dgm:cxn modelId="{9D3C4975-0B3B-491B-8D13-F6724BC6248A}" type="presParOf" srcId="{36B1F230-C127-4AA0-AFB4-B83578A83C6B}" destId="{50A79391-942F-4F63-ADEF-FBA690FD2B1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0112FF-3958-430F-8650-240136A43AE0}"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D3BF5112-51F2-4D82-8905-4429AF273200}">
      <dgm:prSet/>
      <dgm:spPr/>
      <dgm:t>
        <a:bodyPr/>
        <a:lstStyle/>
        <a:p>
          <a:pPr>
            <a:defRPr b="1"/>
          </a:pPr>
          <a:r>
            <a:rPr lang="en-US"/>
            <a:t>Brute force</a:t>
          </a:r>
        </a:p>
      </dgm:t>
    </dgm:pt>
    <dgm:pt modelId="{68EF8E46-7E1D-43E6-85D9-CCEF4D186484}" type="parTrans" cxnId="{B96ECB04-0B44-4829-801A-ED7C2C0BD4B9}">
      <dgm:prSet/>
      <dgm:spPr/>
      <dgm:t>
        <a:bodyPr/>
        <a:lstStyle/>
        <a:p>
          <a:endParaRPr lang="en-US"/>
        </a:p>
      </dgm:t>
    </dgm:pt>
    <dgm:pt modelId="{14988AFD-7870-447B-BB9F-FCF23108DAED}" type="sibTrans" cxnId="{B96ECB04-0B44-4829-801A-ED7C2C0BD4B9}">
      <dgm:prSet/>
      <dgm:spPr/>
      <dgm:t>
        <a:bodyPr/>
        <a:lstStyle/>
        <a:p>
          <a:endParaRPr lang="en-US"/>
        </a:p>
      </dgm:t>
    </dgm:pt>
    <dgm:pt modelId="{3EBC0CAC-72F1-4063-AF90-E372C122CB34}">
      <dgm:prSet/>
      <dgm:spPr/>
      <dgm:t>
        <a:bodyPr/>
        <a:lstStyle/>
        <a:p>
          <a:r>
            <a:rPr lang="en-US"/>
            <a:t>Compare each line</a:t>
          </a:r>
        </a:p>
      </dgm:t>
    </dgm:pt>
    <dgm:pt modelId="{05D01CA7-8E6F-4096-A834-4F8C43E331D6}" type="parTrans" cxnId="{676C2071-BF1B-4EF8-A22F-E794ED41C920}">
      <dgm:prSet/>
      <dgm:spPr/>
      <dgm:t>
        <a:bodyPr/>
        <a:lstStyle/>
        <a:p>
          <a:endParaRPr lang="en-US"/>
        </a:p>
      </dgm:t>
    </dgm:pt>
    <dgm:pt modelId="{612DD66A-7B26-4601-A74F-74CF5A1A5E6F}" type="sibTrans" cxnId="{676C2071-BF1B-4EF8-A22F-E794ED41C920}">
      <dgm:prSet/>
      <dgm:spPr/>
      <dgm:t>
        <a:bodyPr/>
        <a:lstStyle/>
        <a:p>
          <a:endParaRPr lang="en-US"/>
        </a:p>
      </dgm:t>
    </dgm:pt>
    <dgm:pt modelId="{ACD3C45F-F573-49E9-BE3B-875BBD280BBD}">
      <dgm:prSet/>
      <dgm:spPr/>
      <dgm:t>
        <a:bodyPr/>
        <a:lstStyle/>
        <a:p>
          <a:pPr>
            <a:defRPr b="1"/>
          </a:pPr>
          <a:r>
            <a:rPr lang="en-US"/>
            <a:t>Md5</a:t>
          </a:r>
        </a:p>
      </dgm:t>
    </dgm:pt>
    <dgm:pt modelId="{AAEB2158-758B-4CAF-8B39-F13973086EB0}" type="parTrans" cxnId="{06E5A6F7-E7C9-45BB-9B9E-A454B616C55A}">
      <dgm:prSet/>
      <dgm:spPr/>
      <dgm:t>
        <a:bodyPr/>
        <a:lstStyle/>
        <a:p>
          <a:endParaRPr lang="en-US"/>
        </a:p>
      </dgm:t>
    </dgm:pt>
    <dgm:pt modelId="{C1B8E32D-CFDA-443E-AC32-FE4A217DAA80}" type="sibTrans" cxnId="{06E5A6F7-E7C9-45BB-9B9E-A454B616C55A}">
      <dgm:prSet/>
      <dgm:spPr/>
      <dgm:t>
        <a:bodyPr/>
        <a:lstStyle/>
        <a:p>
          <a:endParaRPr lang="en-US"/>
        </a:p>
      </dgm:t>
    </dgm:pt>
    <dgm:pt modelId="{84251260-189B-4D8E-B2FC-30FEEC7A9F1C}">
      <dgm:prSet/>
      <dgm:spPr/>
      <dgm:t>
        <a:bodyPr/>
        <a:lstStyle/>
        <a:p>
          <a:r>
            <a:rPr lang="en-US"/>
            <a:t>Compare md5</a:t>
          </a:r>
        </a:p>
      </dgm:t>
    </dgm:pt>
    <dgm:pt modelId="{BE03E412-6CA7-43D1-9656-CAE3CF25E5E6}" type="parTrans" cxnId="{1A388BDE-4235-412D-AB06-B167DB847841}">
      <dgm:prSet/>
      <dgm:spPr/>
      <dgm:t>
        <a:bodyPr/>
        <a:lstStyle/>
        <a:p>
          <a:endParaRPr lang="en-US"/>
        </a:p>
      </dgm:t>
    </dgm:pt>
    <dgm:pt modelId="{00A152DE-B896-4DD6-B32D-5E7C366F4E63}" type="sibTrans" cxnId="{1A388BDE-4235-412D-AB06-B167DB847841}">
      <dgm:prSet/>
      <dgm:spPr/>
      <dgm:t>
        <a:bodyPr/>
        <a:lstStyle/>
        <a:p>
          <a:endParaRPr lang="en-US"/>
        </a:p>
      </dgm:t>
    </dgm:pt>
    <dgm:pt modelId="{3F1BC55E-01CF-43F1-B745-308A7CFCEF1D}">
      <dgm:prSet/>
      <dgm:spPr/>
      <dgm:t>
        <a:bodyPr/>
        <a:lstStyle/>
        <a:p>
          <a:r>
            <a:rPr lang="en-US"/>
            <a:t>bbca7383e08dc18ad11806fe4f580227</a:t>
          </a:r>
        </a:p>
      </dgm:t>
    </dgm:pt>
    <dgm:pt modelId="{211BC460-E2C9-4922-9D8E-9A6DCE5EE424}" type="parTrans" cxnId="{E167D60A-7E10-41EA-BFE7-A788AB27C922}">
      <dgm:prSet/>
      <dgm:spPr/>
      <dgm:t>
        <a:bodyPr/>
        <a:lstStyle/>
        <a:p>
          <a:endParaRPr lang="en-US"/>
        </a:p>
      </dgm:t>
    </dgm:pt>
    <dgm:pt modelId="{0F92ED41-6A35-4C85-AB96-D1B6D481EC0B}" type="sibTrans" cxnId="{E167D60A-7E10-41EA-BFE7-A788AB27C922}">
      <dgm:prSet/>
      <dgm:spPr/>
      <dgm:t>
        <a:bodyPr/>
        <a:lstStyle/>
        <a:p>
          <a:endParaRPr lang="en-US"/>
        </a:p>
      </dgm:t>
    </dgm:pt>
    <dgm:pt modelId="{6D15BCF9-CCC9-4BA1-B69C-D492984161EF}" type="pres">
      <dgm:prSet presAssocID="{FC0112FF-3958-430F-8650-240136A43AE0}" presName="root" presStyleCnt="0">
        <dgm:presLayoutVars>
          <dgm:dir/>
          <dgm:resizeHandles val="exact"/>
        </dgm:presLayoutVars>
      </dgm:prSet>
      <dgm:spPr/>
    </dgm:pt>
    <dgm:pt modelId="{8CCD00E2-D249-44F1-839E-43FD31D06476}" type="pres">
      <dgm:prSet presAssocID="{D3BF5112-51F2-4D82-8905-4429AF273200}" presName="compNode" presStyleCnt="0"/>
      <dgm:spPr/>
    </dgm:pt>
    <dgm:pt modelId="{73283F75-A4FB-41BA-BF06-6CEB768E4D61}" type="pres">
      <dgm:prSet presAssocID="{D3BF5112-51F2-4D82-8905-4429AF27320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se"/>
        </a:ext>
      </dgm:extLst>
    </dgm:pt>
    <dgm:pt modelId="{8DBD59D1-68B8-475A-B4E0-7807DCA29B62}" type="pres">
      <dgm:prSet presAssocID="{D3BF5112-51F2-4D82-8905-4429AF273200}" presName="iconSpace" presStyleCnt="0"/>
      <dgm:spPr/>
    </dgm:pt>
    <dgm:pt modelId="{2DCDD724-A5C2-4371-B517-04C5E455AA10}" type="pres">
      <dgm:prSet presAssocID="{D3BF5112-51F2-4D82-8905-4429AF273200}" presName="parTx" presStyleLbl="revTx" presStyleIdx="0" presStyleCnt="4">
        <dgm:presLayoutVars>
          <dgm:chMax val="0"/>
          <dgm:chPref val="0"/>
        </dgm:presLayoutVars>
      </dgm:prSet>
      <dgm:spPr/>
    </dgm:pt>
    <dgm:pt modelId="{4B54350C-8099-48B5-A8E9-A1386FAF5CB6}" type="pres">
      <dgm:prSet presAssocID="{D3BF5112-51F2-4D82-8905-4429AF273200}" presName="txSpace" presStyleCnt="0"/>
      <dgm:spPr/>
    </dgm:pt>
    <dgm:pt modelId="{27CA5117-DC73-439F-A08D-DF15487E4466}" type="pres">
      <dgm:prSet presAssocID="{D3BF5112-51F2-4D82-8905-4429AF273200}" presName="desTx" presStyleLbl="revTx" presStyleIdx="1" presStyleCnt="4">
        <dgm:presLayoutVars/>
      </dgm:prSet>
      <dgm:spPr/>
    </dgm:pt>
    <dgm:pt modelId="{1D42C6FF-9025-4067-AEE4-B1426EDBA5F7}" type="pres">
      <dgm:prSet presAssocID="{14988AFD-7870-447B-BB9F-FCF23108DAED}" presName="sibTrans" presStyleCnt="0"/>
      <dgm:spPr/>
    </dgm:pt>
    <dgm:pt modelId="{356689F1-4A45-46E1-87DB-CFCA97B97322}" type="pres">
      <dgm:prSet presAssocID="{ACD3C45F-F573-49E9-BE3B-875BBD280BBD}" presName="compNode" presStyleCnt="0"/>
      <dgm:spPr/>
    </dgm:pt>
    <dgm:pt modelId="{04970BBC-7D19-426A-85B3-B74ADBAFD8F3}" type="pres">
      <dgm:prSet presAssocID="{ACD3C45F-F573-49E9-BE3B-875BBD280BB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45E407AC-3201-46CC-A45E-DEE4052DA8B2}" type="pres">
      <dgm:prSet presAssocID="{ACD3C45F-F573-49E9-BE3B-875BBD280BBD}" presName="iconSpace" presStyleCnt="0"/>
      <dgm:spPr/>
    </dgm:pt>
    <dgm:pt modelId="{13D24B2C-2931-4D13-ACB4-6081822221E2}" type="pres">
      <dgm:prSet presAssocID="{ACD3C45F-F573-49E9-BE3B-875BBD280BBD}" presName="parTx" presStyleLbl="revTx" presStyleIdx="2" presStyleCnt="4">
        <dgm:presLayoutVars>
          <dgm:chMax val="0"/>
          <dgm:chPref val="0"/>
        </dgm:presLayoutVars>
      </dgm:prSet>
      <dgm:spPr/>
    </dgm:pt>
    <dgm:pt modelId="{2F900506-D23F-44F5-99B1-88FAAAD8212E}" type="pres">
      <dgm:prSet presAssocID="{ACD3C45F-F573-49E9-BE3B-875BBD280BBD}" presName="txSpace" presStyleCnt="0"/>
      <dgm:spPr/>
    </dgm:pt>
    <dgm:pt modelId="{5A041695-0575-46FE-A402-FD6C31AD2BE9}" type="pres">
      <dgm:prSet presAssocID="{ACD3C45F-F573-49E9-BE3B-875BBD280BBD}" presName="desTx" presStyleLbl="revTx" presStyleIdx="3" presStyleCnt="4">
        <dgm:presLayoutVars/>
      </dgm:prSet>
      <dgm:spPr/>
    </dgm:pt>
  </dgm:ptLst>
  <dgm:cxnLst>
    <dgm:cxn modelId="{B96ECB04-0B44-4829-801A-ED7C2C0BD4B9}" srcId="{FC0112FF-3958-430F-8650-240136A43AE0}" destId="{D3BF5112-51F2-4D82-8905-4429AF273200}" srcOrd="0" destOrd="0" parTransId="{68EF8E46-7E1D-43E6-85D9-CCEF4D186484}" sibTransId="{14988AFD-7870-447B-BB9F-FCF23108DAED}"/>
    <dgm:cxn modelId="{E167D60A-7E10-41EA-BFE7-A788AB27C922}" srcId="{84251260-189B-4D8E-B2FC-30FEEC7A9F1C}" destId="{3F1BC55E-01CF-43F1-B745-308A7CFCEF1D}" srcOrd="0" destOrd="0" parTransId="{211BC460-E2C9-4922-9D8E-9A6DCE5EE424}" sibTransId="{0F92ED41-6A35-4C85-AB96-D1B6D481EC0B}"/>
    <dgm:cxn modelId="{6CF86D17-0982-4378-9D6F-8D2B98EA6940}" type="presOf" srcId="{84251260-189B-4D8E-B2FC-30FEEC7A9F1C}" destId="{5A041695-0575-46FE-A402-FD6C31AD2BE9}" srcOrd="0" destOrd="0" presId="urn:microsoft.com/office/officeart/2018/5/layout/CenteredIconLabelDescriptionList"/>
    <dgm:cxn modelId="{E3AD444A-3302-4CD5-AE0D-9CC68106CA3C}" type="presOf" srcId="{ACD3C45F-F573-49E9-BE3B-875BBD280BBD}" destId="{13D24B2C-2931-4D13-ACB4-6081822221E2}" srcOrd="0" destOrd="0" presId="urn:microsoft.com/office/officeart/2018/5/layout/CenteredIconLabelDescriptionList"/>
    <dgm:cxn modelId="{84D2B86E-12D9-4989-A953-F43E8C88CD07}" type="presOf" srcId="{D3BF5112-51F2-4D82-8905-4429AF273200}" destId="{2DCDD724-A5C2-4371-B517-04C5E455AA10}" srcOrd="0" destOrd="0" presId="urn:microsoft.com/office/officeart/2018/5/layout/CenteredIconLabelDescriptionList"/>
    <dgm:cxn modelId="{676C2071-BF1B-4EF8-A22F-E794ED41C920}" srcId="{D3BF5112-51F2-4D82-8905-4429AF273200}" destId="{3EBC0CAC-72F1-4063-AF90-E372C122CB34}" srcOrd="0" destOrd="0" parTransId="{05D01CA7-8E6F-4096-A834-4F8C43E331D6}" sibTransId="{612DD66A-7B26-4601-A74F-74CF5A1A5E6F}"/>
    <dgm:cxn modelId="{F8B37574-CD90-4FA5-B596-088B1E824539}" type="presOf" srcId="{3F1BC55E-01CF-43F1-B745-308A7CFCEF1D}" destId="{5A041695-0575-46FE-A402-FD6C31AD2BE9}" srcOrd="0" destOrd="1" presId="urn:microsoft.com/office/officeart/2018/5/layout/CenteredIconLabelDescriptionList"/>
    <dgm:cxn modelId="{4E92659C-3FDE-49A8-9203-965DC1C50969}" type="presOf" srcId="{3EBC0CAC-72F1-4063-AF90-E372C122CB34}" destId="{27CA5117-DC73-439F-A08D-DF15487E4466}" srcOrd="0" destOrd="0" presId="urn:microsoft.com/office/officeart/2018/5/layout/CenteredIconLabelDescriptionList"/>
    <dgm:cxn modelId="{FE8363B8-7B3F-45D2-937E-3006646DC098}" type="presOf" srcId="{FC0112FF-3958-430F-8650-240136A43AE0}" destId="{6D15BCF9-CCC9-4BA1-B69C-D492984161EF}" srcOrd="0" destOrd="0" presId="urn:microsoft.com/office/officeart/2018/5/layout/CenteredIconLabelDescriptionList"/>
    <dgm:cxn modelId="{1A388BDE-4235-412D-AB06-B167DB847841}" srcId="{ACD3C45F-F573-49E9-BE3B-875BBD280BBD}" destId="{84251260-189B-4D8E-B2FC-30FEEC7A9F1C}" srcOrd="0" destOrd="0" parTransId="{BE03E412-6CA7-43D1-9656-CAE3CF25E5E6}" sibTransId="{00A152DE-B896-4DD6-B32D-5E7C366F4E63}"/>
    <dgm:cxn modelId="{06E5A6F7-E7C9-45BB-9B9E-A454B616C55A}" srcId="{FC0112FF-3958-430F-8650-240136A43AE0}" destId="{ACD3C45F-F573-49E9-BE3B-875BBD280BBD}" srcOrd="1" destOrd="0" parTransId="{AAEB2158-758B-4CAF-8B39-F13973086EB0}" sibTransId="{C1B8E32D-CFDA-443E-AC32-FE4A217DAA80}"/>
    <dgm:cxn modelId="{A82C5A34-990E-4584-B700-FEE882EF40D1}" type="presParOf" srcId="{6D15BCF9-CCC9-4BA1-B69C-D492984161EF}" destId="{8CCD00E2-D249-44F1-839E-43FD31D06476}" srcOrd="0" destOrd="0" presId="urn:microsoft.com/office/officeart/2018/5/layout/CenteredIconLabelDescriptionList"/>
    <dgm:cxn modelId="{5B9EB56C-7E52-434E-9885-7062AE683E1F}" type="presParOf" srcId="{8CCD00E2-D249-44F1-839E-43FD31D06476}" destId="{73283F75-A4FB-41BA-BF06-6CEB768E4D61}" srcOrd="0" destOrd="0" presId="urn:microsoft.com/office/officeart/2018/5/layout/CenteredIconLabelDescriptionList"/>
    <dgm:cxn modelId="{E013381F-D3BD-4B53-931E-DB9BF44B137E}" type="presParOf" srcId="{8CCD00E2-D249-44F1-839E-43FD31D06476}" destId="{8DBD59D1-68B8-475A-B4E0-7807DCA29B62}" srcOrd="1" destOrd="0" presId="urn:microsoft.com/office/officeart/2018/5/layout/CenteredIconLabelDescriptionList"/>
    <dgm:cxn modelId="{5293F74F-21C6-40E2-9A3E-C212A2D2FBFF}" type="presParOf" srcId="{8CCD00E2-D249-44F1-839E-43FD31D06476}" destId="{2DCDD724-A5C2-4371-B517-04C5E455AA10}" srcOrd="2" destOrd="0" presId="urn:microsoft.com/office/officeart/2018/5/layout/CenteredIconLabelDescriptionList"/>
    <dgm:cxn modelId="{4DEE7CCA-DC1D-4404-A810-2B9C2826469D}" type="presParOf" srcId="{8CCD00E2-D249-44F1-839E-43FD31D06476}" destId="{4B54350C-8099-48B5-A8E9-A1386FAF5CB6}" srcOrd="3" destOrd="0" presId="urn:microsoft.com/office/officeart/2018/5/layout/CenteredIconLabelDescriptionList"/>
    <dgm:cxn modelId="{846376F0-341C-47E9-8DC4-943B118A232D}" type="presParOf" srcId="{8CCD00E2-D249-44F1-839E-43FD31D06476}" destId="{27CA5117-DC73-439F-A08D-DF15487E4466}" srcOrd="4" destOrd="0" presId="urn:microsoft.com/office/officeart/2018/5/layout/CenteredIconLabelDescriptionList"/>
    <dgm:cxn modelId="{1F794CD2-4B55-4D8E-A06B-608F6660D5E2}" type="presParOf" srcId="{6D15BCF9-CCC9-4BA1-B69C-D492984161EF}" destId="{1D42C6FF-9025-4067-AEE4-B1426EDBA5F7}" srcOrd="1" destOrd="0" presId="urn:microsoft.com/office/officeart/2018/5/layout/CenteredIconLabelDescriptionList"/>
    <dgm:cxn modelId="{7CA1DABD-D7BA-440E-A0A4-90592176A85A}" type="presParOf" srcId="{6D15BCF9-CCC9-4BA1-B69C-D492984161EF}" destId="{356689F1-4A45-46E1-87DB-CFCA97B97322}" srcOrd="2" destOrd="0" presId="urn:microsoft.com/office/officeart/2018/5/layout/CenteredIconLabelDescriptionList"/>
    <dgm:cxn modelId="{EB0889EC-B605-4244-A2EE-084A124ED7DB}" type="presParOf" srcId="{356689F1-4A45-46E1-87DB-CFCA97B97322}" destId="{04970BBC-7D19-426A-85B3-B74ADBAFD8F3}" srcOrd="0" destOrd="0" presId="urn:microsoft.com/office/officeart/2018/5/layout/CenteredIconLabelDescriptionList"/>
    <dgm:cxn modelId="{39553068-C133-4C62-969D-09E6F820E6DC}" type="presParOf" srcId="{356689F1-4A45-46E1-87DB-CFCA97B97322}" destId="{45E407AC-3201-46CC-A45E-DEE4052DA8B2}" srcOrd="1" destOrd="0" presId="urn:microsoft.com/office/officeart/2018/5/layout/CenteredIconLabelDescriptionList"/>
    <dgm:cxn modelId="{EF5DE38B-7BA2-4F00-8B72-DEFBAFE62F55}" type="presParOf" srcId="{356689F1-4A45-46E1-87DB-CFCA97B97322}" destId="{13D24B2C-2931-4D13-ACB4-6081822221E2}" srcOrd="2" destOrd="0" presId="urn:microsoft.com/office/officeart/2018/5/layout/CenteredIconLabelDescriptionList"/>
    <dgm:cxn modelId="{5B7D731F-26DA-4776-AA55-C912DA5FED57}" type="presParOf" srcId="{356689F1-4A45-46E1-87DB-CFCA97B97322}" destId="{2F900506-D23F-44F5-99B1-88FAAAD8212E}" srcOrd="3" destOrd="0" presId="urn:microsoft.com/office/officeart/2018/5/layout/CenteredIconLabelDescriptionList"/>
    <dgm:cxn modelId="{A8209B0F-4C94-482B-AD15-C76CDF52F73F}" type="presParOf" srcId="{356689F1-4A45-46E1-87DB-CFCA97B97322}" destId="{5A041695-0575-46FE-A402-FD6C31AD2BE9}"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A1CB39-D1AE-4460-9C11-BF65626859F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FDD9020-A97D-4119-8A8B-6B46959DBE3C}">
      <dgm:prSet/>
      <dgm:spPr/>
      <dgm:t>
        <a:bodyPr/>
        <a:lstStyle/>
        <a:p>
          <a:r>
            <a:rPr lang="en-US"/>
            <a:t>Automatically update index</a:t>
          </a:r>
        </a:p>
      </dgm:t>
    </dgm:pt>
    <dgm:pt modelId="{431F686F-DD02-4AFC-8FA5-DCC1463248BF}" type="parTrans" cxnId="{DB283281-F446-46CA-BC37-B338CFB9367E}">
      <dgm:prSet/>
      <dgm:spPr/>
      <dgm:t>
        <a:bodyPr/>
        <a:lstStyle/>
        <a:p>
          <a:endParaRPr lang="en-US"/>
        </a:p>
      </dgm:t>
    </dgm:pt>
    <dgm:pt modelId="{074EA07C-4873-4D84-82FD-2E801106A117}" type="sibTrans" cxnId="{DB283281-F446-46CA-BC37-B338CFB9367E}">
      <dgm:prSet/>
      <dgm:spPr/>
      <dgm:t>
        <a:bodyPr/>
        <a:lstStyle/>
        <a:p>
          <a:endParaRPr lang="en-US"/>
        </a:p>
      </dgm:t>
    </dgm:pt>
    <dgm:pt modelId="{C531DBB3-F9EB-4E04-B58E-444AF52569ED}">
      <dgm:prSet/>
      <dgm:spPr/>
      <dgm:t>
        <a:bodyPr/>
        <a:lstStyle/>
        <a:p>
          <a:r>
            <a:rPr lang="en-US"/>
            <a:t>When New Data Insert.</a:t>
          </a:r>
        </a:p>
      </dgm:t>
    </dgm:pt>
    <dgm:pt modelId="{B6B226BE-40DC-4FC4-A2A4-B1DF578EFDB6}" type="parTrans" cxnId="{0042EE37-A844-48D5-824D-2719865998EB}">
      <dgm:prSet/>
      <dgm:spPr/>
      <dgm:t>
        <a:bodyPr/>
        <a:lstStyle/>
        <a:p>
          <a:endParaRPr lang="en-US"/>
        </a:p>
      </dgm:t>
    </dgm:pt>
    <dgm:pt modelId="{460C9714-3DA4-4BB4-A6BC-013AE0BD6EE6}" type="sibTrans" cxnId="{0042EE37-A844-48D5-824D-2719865998EB}">
      <dgm:prSet/>
      <dgm:spPr/>
      <dgm:t>
        <a:bodyPr/>
        <a:lstStyle/>
        <a:p>
          <a:endParaRPr lang="en-US"/>
        </a:p>
      </dgm:t>
    </dgm:pt>
    <dgm:pt modelId="{DCF2ABB3-9582-4FDE-A476-A195092C5D3A}">
      <dgm:prSet/>
      <dgm:spPr/>
      <dgm:t>
        <a:bodyPr/>
        <a:lstStyle/>
        <a:p>
          <a:r>
            <a:rPr lang="en-US"/>
            <a:t>When existing data changes</a:t>
          </a:r>
        </a:p>
      </dgm:t>
    </dgm:pt>
    <dgm:pt modelId="{7DB4C41F-3543-42FB-8C13-6788D783A738}" type="parTrans" cxnId="{C1CDDAB1-E367-4722-92FA-F6B91F464605}">
      <dgm:prSet/>
      <dgm:spPr/>
      <dgm:t>
        <a:bodyPr/>
        <a:lstStyle/>
        <a:p>
          <a:endParaRPr lang="en-US"/>
        </a:p>
      </dgm:t>
    </dgm:pt>
    <dgm:pt modelId="{2E79BD0E-B574-4BF2-B638-27B1C9C2ADA0}" type="sibTrans" cxnId="{C1CDDAB1-E367-4722-92FA-F6B91F464605}">
      <dgm:prSet/>
      <dgm:spPr/>
      <dgm:t>
        <a:bodyPr/>
        <a:lstStyle/>
        <a:p>
          <a:endParaRPr lang="en-US"/>
        </a:p>
      </dgm:t>
    </dgm:pt>
    <dgm:pt modelId="{9746921C-25B6-45CA-8464-BD34D42FEB03}">
      <dgm:prSet/>
      <dgm:spPr/>
      <dgm:t>
        <a:bodyPr/>
        <a:lstStyle/>
        <a:p>
          <a:r>
            <a:rPr lang="en-US"/>
            <a:t>Demo it later.</a:t>
          </a:r>
        </a:p>
      </dgm:t>
    </dgm:pt>
    <dgm:pt modelId="{E1CFABDD-CE7B-4615-B433-8BF8628D03C7}" type="parTrans" cxnId="{F1EE00B8-2620-4C1A-9DAD-776FBB56CE67}">
      <dgm:prSet/>
      <dgm:spPr/>
      <dgm:t>
        <a:bodyPr/>
        <a:lstStyle/>
        <a:p>
          <a:endParaRPr lang="en-US"/>
        </a:p>
      </dgm:t>
    </dgm:pt>
    <dgm:pt modelId="{85A55459-A1B5-4DE4-8A8B-E941DE2F2969}" type="sibTrans" cxnId="{F1EE00B8-2620-4C1A-9DAD-776FBB56CE67}">
      <dgm:prSet/>
      <dgm:spPr/>
      <dgm:t>
        <a:bodyPr/>
        <a:lstStyle/>
        <a:p>
          <a:endParaRPr lang="en-US"/>
        </a:p>
      </dgm:t>
    </dgm:pt>
    <dgm:pt modelId="{AA78212C-0D33-461E-9ABC-8F7C0C3C02D7}" type="pres">
      <dgm:prSet presAssocID="{BDA1CB39-D1AE-4460-9C11-BF65626859F1}" presName="root" presStyleCnt="0">
        <dgm:presLayoutVars>
          <dgm:dir/>
          <dgm:resizeHandles val="exact"/>
        </dgm:presLayoutVars>
      </dgm:prSet>
      <dgm:spPr/>
    </dgm:pt>
    <dgm:pt modelId="{486D40BA-5BC6-458E-AF85-4150F1BDF6C2}" type="pres">
      <dgm:prSet presAssocID="{4FDD9020-A97D-4119-8A8B-6B46959DBE3C}" presName="compNode" presStyleCnt="0"/>
      <dgm:spPr/>
    </dgm:pt>
    <dgm:pt modelId="{5C45526F-093D-4C4D-B162-4EDB3D7FA80C}" type="pres">
      <dgm:prSet presAssocID="{4FDD9020-A97D-4119-8A8B-6B46959DBE3C}" presName="bgRect" presStyleLbl="bgShp" presStyleIdx="0" presStyleCnt="2"/>
      <dgm:spPr/>
    </dgm:pt>
    <dgm:pt modelId="{09722F62-CA0A-4B4F-823D-A548CBA73F79}" type="pres">
      <dgm:prSet presAssocID="{4FDD9020-A97D-4119-8A8B-6B46959DBE3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44F2EED-0AC7-4952-B9A3-26205FBD6F1E}" type="pres">
      <dgm:prSet presAssocID="{4FDD9020-A97D-4119-8A8B-6B46959DBE3C}" presName="spaceRect" presStyleCnt="0"/>
      <dgm:spPr/>
    </dgm:pt>
    <dgm:pt modelId="{17724BC8-DDFA-4836-A13D-751B0DCD892D}" type="pres">
      <dgm:prSet presAssocID="{4FDD9020-A97D-4119-8A8B-6B46959DBE3C}" presName="parTx" presStyleLbl="revTx" presStyleIdx="0" presStyleCnt="3">
        <dgm:presLayoutVars>
          <dgm:chMax val="0"/>
          <dgm:chPref val="0"/>
        </dgm:presLayoutVars>
      </dgm:prSet>
      <dgm:spPr/>
    </dgm:pt>
    <dgm:pt modelId="{E8192A5F-3DDA-479F-B0E3-8BB64B982286}" type="pres">
      <dgm:prSet presAssocID="{4FDD9020-A97D-4119-8A8B-6B46959DBE3C}" presName="desTx" presStyleLbl="revTx" presStyleIdx="1" presStyleCnt="3">
        <dgm:presLayoutVars/>
      </dgm:prSet>
      <dgm:spPr/>
    </dgm:pt>
    <dgm:pt modelId="{EB9C0DD3-C7DC-4E77-9DA0-6720D7CDD3D1}" type="pres">
      <dgm:prSet presAssocID="{074EA07C-4873-4D84-82FD-2E801106A117}" presName="sibTrans" presStyleCnt="0"/>
      <dgm:spPr/>
    </dgm:pt>
    <dgm:pt modelId="{F594E19E-1A8B-4A75-A693-19AD41D81914}" type="pres">
      <dgm:prSet presAssocID="{9746921C-25B6-45CA-8464-BD34D42FEB03}" presName="compNode" presStyleCnt="0"/>
      <dgm:spPr/>
    </dgm:pt>
    <dgm:pt modelId="{0A8C6533-1342-4A55-AA81-17D6BA175C5A}" type="pres">
      <dgm:prSet presAssocID="{9746921C-25B6-45CA-8464-BD34D42FEB03}" presName="bgRect" presStyleLbl="bgShp" presStyleIdx="1" presStyleCnt="2"/>
      <dgm:spPr/>
    </dgm:pt>
    <dgm:pt modelId="{4898CC45-FBD2-46F6-B5B9-A6C3CBF6654E}" type="pres">
      <dgm:prSet presAssocID="{9746921C-25B6-45CA-8464-BD34D42FEB0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nion"/>
        </a:ext>
      </dgm:extLst>
    </dgm:pt>
    <dgm:pt modelId="{583BBE72-2B01-4443-9E76-027A6ACBAC32}" type="pres">
      <dgm:prSet presAssocID="{9746921C-25B6-45CA-8464-BD34D42FEB03}" presName="spaceRect" presStyleCnt="0"/>
      <dgm:spPr/>
    </dgm:pt>
    <dgm:pt modelId="{D182B7F4-9C73-4128-93C7-DA01EE8E3838}" type="pres">
      <dgm:prSet presAssocID="{9746921C-25B6-45CA-8464-BD34D42FEB03}" presName="parTx" presStyleLbl="revTx" presStyleIdx="2" presStyleCnt="3">
        <dgm:presLayoutVars>
          <dgm:chMax val="0"/>
          <dgm:chPref val="0"/>
        </dgm:presLayoutVars>
      </dgm:prSet>
      <dgm:spPr/>
    </dgm:pt>
  </dgm:ptLst>
  <dgm:cxnLst>
    <dgm:cxn modelId="{0691AD25-C30B-4A30-849B-A7C50A4E640F}" type="presOf" srcId="{9746921C-25B6-45CA-8464-BD34D42FEB03}" destId="{D182B7F4-9C73-4128-93C7-DA01EE8E3838}" srcOrd="0" destOrd="0" presId="urn:microsoft.com/office/officeart/2018/2/layout/IconVerticalSolidList"/>
    <dgm:cxn modelId="{0042EE37-A844-48D5-824D-2719865998EB}" srcId="{4FDD9020-A97D-4119-8A8B-6B46959DBE3C}" destId="{C531DBB3-F9EB-4E04-B58E-444AF52569ED}" srcOrd="0" destOrd="0" parTransId="{B6B226BE-40DC-4FC4-A2A4-B1DF578EFDB6}" sibTransId="{460C9714-3DA4-4BB4-A6BC-013AE0BD6EE6}"/>
    <dgm:cxn modelId="{4872EC5B-92DF-4385-B161-3237BC3B85BE}" type="presOf" srcId="{4FDD9020-A97D-4119-8A8B-6B46959DBE3C}" destId="{17724BC8-DDFA-4836-A13D-751B0DCD892D}" srcOrd="0" destOrd="0" presId="urn:microsoft.com/office/officeart/2018/2/layout/IconVerticalSolidList"/>
    <dgm:cxn modelId="{DB283281-F446-46CA-BC37-B338CFB9367E}" srcId="{BDA1CB39-D1AE-4460-9C11-BF65626859F1}" destId="{4FDD9020-A97D-4119-8A8B-6B46959DBE3C}" srcOrd="0" destOrd="0" parTransId="{431F686F-DD02-4AFC-8FA5-DCC1463248BF}" sibTransId="{074EA07C-4873-4D84-82FD-2E801106A117}"/>
    <dgm:cxn modelId="{100F1FA3-E5BF-475F-AAF3-03730FD18278}" type="presOf" srcId="{DCF2ABB3-9582-4FDE-A476-A195092C5D3A}" destId="{E8192A5F-3DDA-479F-B0E3-8BB64B982286}" srcOrd="0" destOrd="1" presId="urn:microsoft.com/office/officeart/2018/2/layout/IconVerticalSolidList"/>
    <dgm:cxn modelId="{D05BA8AB-3DA4-4BFC-B015-0E16A2A69D28}" type="presOf" srcId="{BDA1CB39-D1AE-4460-9C11-BF65626859F1}" destId="{AA78212C-0D33-461E-9ABC-8F7C0C3C02D7}" srcOrd="0" destOrd="0" presId="urn:microsoft.com/office/officeart/2018/2/layout/IconVerticalSolidList"/>
    <dgm:cxn modelId="{C1CDDAB1-E367-4722-92FA-F6B91F464605}" srcId="{4FDD9020-A97D-4119-8A8B-6B46959DBE3C}" destId="{DCF2ABB3-9582-4FDE-A476-A195092C5D3A}" srcOrd="1" destOrd="0" parTransId="{7DB4C41F-3543-42FB-8C13-6788D783A738}" sibTransId="{2E79BD0E-B574-4BF2-B638-27B1C9C2ADA0}"/>
    <dgm:cxn modelId="{F1EE00B8-2620-4C1A-9DAD-776FBB56CE67}" srcId="{BDA1CB39-D1AE-4460-9C11-BF65626859F1}" destId="{9746921C-25B6-45CA-8464-BD34D42FEB03}" srcOrd="1" destOrd="0" parTransId="{E1CFABDD-CE7B-4615-B433-8BF8628D03C7}" sibTransId="{85A55459-A1B5-4DE4-8A8B-E941DE2F2969}"/>
    <dgm:cxn modelId="{54144BF5-D3FB-4BC9-8428-9165AA4DC13D}" type="presOf" srcId="{C531DBB3-F9EB-4E04-B58E-444AF52569ED}" destId="{E8192A5F-3DDA-479F-B0E3-8BB64B982286}" srcOrd="0" destOrd="0" presId="urn:microsoft.com/office/officeart/2018/2/layout/IconVerticalSolidList"/>
    <dgm:cxn modelId="{BFDAB647-968A-442E-9EE9-D2D86EA47CE9}" type="presParOf" srcId="{AA78212C-0D33-461E-9ABC-8F7C0C3C02D7}" destId="{486D40BA-5BC6-458E-AF85-4150F1BDF6C2}" srcOrd="0" destOrd="0" presId="urn:microsoft.com/office/officeart/2018/2/layout/IconVerticalSolidList"/>
    <dgm:cxn modelId="{D8348AA3-75FA-4F12-A2E1-260DBC27C35E}" type="presParOf" srcId="{486D40BA-5BC6-458E-AF85-4150F1BDF6C2}" destId="{5C45526F-093D-4C4D-B162-4EDB3D7FA80C}" srcOrd="0" destOrd="0" presId="urn:microsoft.com/office/officeart/2018/2/layout/IconVerticalSolidList"/>
    <dgm:cxn modelId="{DD93D578-4B79-433C-B55E-657B2E471062}" type="presParOf" srcId="{486D40BA-5BC6-458E-AF85-4150F1BDF6C2}" destId="{09722F62-CA0A-4B4F-823D-A548CBA73F79}" srcOrd="1" destOrd="0" presId="urn:microsoft.com/office/officeart/2018/2/layout/IconVerticalSolidList"/>
    <dgm:cxn modelId="{A5741A16-C3FA-42E9-9D8E-61163876B543}" type="presParOf" srcId="{486D40BA-5BC6-458E-AF85-4150F1BDF6C2}" destId="{744F2EED-0AC7-4952-B9A3-26205FBD6F1E}" srcOrd="2" destOrd="0" presId="urn:microsoft.com/office/officeart/2018/2/layout/IconVerticalSolidList"/>
    <dgm:cxn modelId="{A79914C5-D585-4E11-999C-7F3C6941C307}" type="presParOf" srcId="{486D40BA-5BC6-458E-AF85-4150F1BDF6C2}" destId="{17724BC8-DDFA-4836-A13D-751B0DCD892D}" srcOrd="3" destOrd="0" presId="urn:microsoft.com/office/officeart/2018/2/layout/IconVerticalSolidList"/>
    <dgm:cxn modelId="{4DA969BC-81DD-4824-9DF6-1D7DF223E6E8}" type="presParOf" srcId="{486D40BA-5BC6-458E-AF85-4150F1BDF6C2}" destId="{E8192A5F-3DDA-479F-B0E3-8BB64B982286}" srcOrd="4" destOrd="0" presId="urn:microsoft.com/office/officeart/2018/2/layout/IconVerticalSolidList"/>
    <dgm:cxn modelId="{A998D511-0160-463E-9BAD-1CADC111225A}" type="presParOf" srcId="{AA78212C-0D33-461E-9ABC-8F7C0C3C02D7}" destId="{EB9C0DD3-C7DC-4E77-9DA0-6720D7CDD3D1}" srcOrd="1" destOrd="0" presId="urn:microsoft.com/office/officeart/2018/2/layout/IconVerticalSolidList"/>
    <dgm:cxn modelId="{9854B4AB-BF04-4895-A369-0172BC1D4459}" type="presParOf" srcId="{AA78212C-0D33-461E-9ABC-8F7C0C3C02D7}" destId="{F594E19E-1A8B-4A75-A693-19AD41D81914}" srcOrd="2" destOrd="0" presId="urn:microsoft.com/office/officeart/2018/2/layout/IconVerticalSolidList"/>
    <dgm:cxn modelId="{4EC30B10-484E-4BD4-BA3F-0F5768BEA0E0}" type="presParOf" srcId="{F594E19E-1A8B-4A75-A693-19AD41D81914}" destId="{0A8C6533-1342-4A55-AA81-17D6BA175C5A}" srcOrd="0" destOrd="0" presId="urn:microsoft.com/office/officeart/2018/2/layout/IconVerticalSolidList"/>
    <dgm:cxn modelId="{767FDD1C-1115-45A2-84A8-3DF7EE799DE1}" type="presParOf" srcId="{F594E19E-1A8B-4A75-A693-19AD41D81914}" destId="{4898CC45-FBD2-46F6-B5B9-A6C3CBF6654E}" srcOrd="1" destOrd="0" presId="urn:microsoft.com/office/officeart/2018/2/layout/IconVerticalSolidList"/>
    <dgm:cxn modelId="{E43D0922-1427-4B92-9B65-C03D69E9E139}" type="presParOf" srcId="{F594E19E-1A8B-4A75-A693-19AD41D81914}" destId="{583BBE72-2B01-4443-9E76-027A6ACBAC32}" srcOrd="2" destOrd="0" presId="urn:microsoft.com/office/officeart/2018/2/layout/IconVerticalSolidList"/>
    <dgm:cxn modelId="{094BEB32-3947-49BD-9D01-DB91DB59B924}" type="presParOf" srcId="{F594E19E-1A8B-4A75-A693-19AD41D81914}" destId="{D182B7F4-9C73-4128-93C7-DA01EE8E383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B68951-FF9B-40ED-9A04-D1B49ED85D40}">
      <dsp:nvSpPr>
        <dsp:cNvPr id="0" name=""/>
        <dsp:cNvSpPr/>
      </dsp:nvSpPr>
      <dsp:spPr>
        <a:xfrm>
          <a:off x="0" y="956381"/>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728C84-506B-4359-8598-CEE13699B784}">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F42185-A4D0-4D5F-8115-2FBD3293648A}">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t>Check the website regularly for new data</a:t>
          </a:r>
        </a:p>
      </dsp:txBody>
      <dsp:txXfrm>
        <a:off x="2039300" y="956381"/>
        <a:ext cx="4474303" cy="1765627"/>
      </dsp:txXfrm>
    </dsp:sp>
    <dsp:sp modelId="{71364199-FD8E-4DC3-B674-5853F88D927C}">
      <dsp:nvSpPr>
        <dsp:cNvPr id="0" name=""/>
        <dsp:cNvSpPr/>
      </dsp:nvSpPr>
      <dsp:spPr>
        <a:xfrm>
          <a:off x="0" y="3163416"/>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C43AD7-7B29-4ABB-8C4B-ABDC99D96B47}">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A79391-942F-4F63-ADEF-FBA690FD2B10}">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t>Check whether the old data is updated</a:t>
          </a:r>
        </a:p>
      </dsp:txBody>
      <dsp:txXfrm>
        <a:off x="2039300" y="3163416"/>
        <a:ext cx="4474303" cy="1765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283F75-A4FB-41BA-BF06-6CEB768E4D61}">
      <dsp:nvSpPr>
        <dsp:cNvPr id="0" name=""/>
        <dsp:cNvSpPr/>
      </dsp:nvSpPr>
      <dsp:spPr>
        <a:xfrm>
          <a:off x="1801126" y="307028"/>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CDD724-A5C2-4371-B517-04C5E455AA10}">
      <dsp:nvSpPr>
        <dsp:cNvPr id="0" name=""/>
        <dsp:cNvSpPr/>
      </dsp:nvSpPr>
      <dsp:spPr>
        <a:xfrm>
          <a:off x="397125" y="194819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Brute force</a:t>
          </a:r>
        </a:p>
      </dsp:txBody>
      <dsp:txXfrm>
        <a:off x="397125" y="1948191"/>
        <a:ext cx="4320000" cy="648000"/>
      </dsp:txXfrm>
    </dsp:sp>
    <dsp:sp modelId="{27CA5117-DC73-439F-A08D-DF15487E4466}">
      <dsp:nvSpPr>
        <dsp:cNvPr id="0" name=""/>
        <dsp:cNvSpPr/>
      </dsp:nvSpPr>
      <dsp:spPr>
        <a:xfrm>
          <a:off x="397125" y="2656267"/>
          <a:ext cx="4320000" cy="654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Compare each line</a:t>
          </a:r>
        </a:p>
      </dsp:txBody>
      <dsp:txXfrm>
        <a:off x="397125" y="2656267"/>
        <a:ext cx="4320000" cy="654548"/>
      </dsp:txXfrm>
    </dsp:sp>
    <dsp:sp modelId="{04970BBC-7D19-426A-85B3-B74ADBAFD8F3}">
      <dsp:nvSpPr>
        <dsp:cNvPr id="0" name=""/>
        <dsp:cNvSpPr/>
      </dsp:nvSpPr>
      <dsp:spPr>
        <a:xfrm>
          <a:off x="6877126" y="307028"/>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D24B2C-2931-4D13-ACB4-6081822221E2}">
      <dsp:nvSpPr>
        <dsp:cNvPr id="0" name=""/>
        <dsp:cNvSpPr/>
      </dsp:nvSpPr>
      <dsp:spPr>
        <a:xfrm>
          <a:off x="5473126" y="194819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Md5</a:t>
          </a:r>
        </a:p>
      </dsp:txBody>
      <dsp:txXfrm>
        <a:off x="5473126" y="1948191"/>
        <a:ext cx="4320000" cy="648000"/>
      </dsp:txXfrm>
    </dsp:sp>
    <dsp:sp modelId="{5A041695-0575-46FE-A402-FD6C31AD2BE9}">
      <dsp:nvSpPr>
        <dsp:cNvPr id="0" name=""/>
        <dsp:cNvSpPr/>
      </dsp:nvSpPr>
      <dsp:spPr>
        <a:xfrm>
          <a:off x="5473126" y="2656267"/>
          <a:ext cx="4320000" cy="654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Compare md5</a:t>
          </a:r>
        </a:p>
        <a:p>
          <a:pPr marL="171450" lvl="1" indent="-171450" algn="l" defTabSz="755650">
            <a:lnSpc>
              <a:spcPct val="90000"/>
            </a:lnSpc>
            <a:spcBef>
              <a:spcPct val="0"/>
            </a:spcBef>
            <a:spcAft>
              <a:spcPct val="15000"/>
            </a:spcAft>
            <a:buChar char="•"/>
          </a:pPr>
          <a:r>
            <a:rPr lang="en-US" sz="1700" kern="1200"/>
            <a:t>bbca7383e08dc18ad11806fe4f580227</a:t>
          </a:r>
        </a:p>
      </dsp:txBody>
      <dsp:txXfrm>
        <a:off x="5473126" y="2656267"/>
        <a:ext cx="4320000" cy="6545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45526F-093D-4C4D-B162-4EDB3D7FA80C}">
      <dsp:nvSpPr>
        <dsp:cNvPr id="0" name=""/>
        <dsp:cNvSpPr/>
      </dsp:nvSpPr>
      <dsp:spPr>
        <a:xfrm>
          <a:off x="0" y="956381"/>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722F62-CA0A-4B4F-823D-A548CBA73F79}">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724BC8-DDFA-4836-A13D-751B0DCD892D}">
      <dsp:nvSpPr>
        <dsp:cNvPr id="0" name=""/>
        <dsp:cNvSpPr/>
      </dsp:nvSpPr>
      <dsp:spPr>
        <a:xfrm>
          <a:off x="2039300" y="956381"/>
          <a:ext cx="2931121"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t>Automatically update index</a:t>
          </a:r>
        </a:p>
      </dsp:txBody>
      <dsp:txXfrm>
        <a:off x="2039300" y="956381"/>
        <a:ext cx="2931121" cy="1765627"/>
      </dsp:txXfrm>
    </dsp:sp>
    <dsp:sp modelId="{E8192A5F-3DDA-479F-B0E3-8BB64B982286}">
      <dsp:nvSpPr>
        <dsp:cNvPr id="0" name=""/>
        <dsp:cNvSpPr/>
      </dsp:nvSpPr>
      <dsp:spPr>
        <a:xfrm>
          <a:off x="4970421" y="956381"/>
          <a:ext cx="1543182"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711200">
            <a:lnSpc>
              <a:spcPct val="90000"/>
            </a:lnSpc>
            <a:spcBef>
              <a:spcPct val="0"/>
            </a:spcBef>
            <a:spcAft>
              <a:spcPct val="35000"/>
            </a:spcAft>
            <a:buNone/>
          </a:pPr>
          <a:r>
            <a:rPr lang="en-US" sz="1600" kern="1200"/>
            <a:t>When New Data Insert.</a:t>
          </a:r>
        </a:p>
        <a:p>
          <a:pPr marL="0" lvl="0" indent="0" algn="l" defTabSz="711200">
            <a:lnSpc>
              <a:spcPct val="90000"/>
            </a:lnSpc>
            <a:spcBef>
              <a:spcPct val="0"/>
            </a:spcBef>
            <a:spcAft>
              <a:spcPct val="35000"/>
            </a:spcAft>
            <a:buNone/>
          </a:pPr>
          <a:r>
            <a:rPr lang="en-US" sz="1600" kern="1200"/>
            <a:t>When existing data changes</a:t>
          </a:r>
        </a:p>
      </dsp:txBody>
      <dsp:txXfrm>
        <a:off x="4970421" y="956381"/>
        <a:ext cx="1543182" cy="1765627"/>
      </dsp:txXfrm>
    </dsp:sp>
    <dsp:sp modelId="{0A8C6533-1342-4A55-AA81-17D6BA175C5A}">
      <dsp:nvSpPr>
        <dsp:cNvPr id="0" name=""/>
        <dsp:cNvSpPr/>
      </dsp:nvSpPr>
      <dsp:spPr>
        <a:xfrm>
          <a:off x="0" y="3163416"/>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98CC45-FBD2-46F6-B5B9-A6C3CBF6654E}">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82B7F4-9C73-4128-93C7-DA01EE8E3838}">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t>Demo it later.</a:t>
          </a:r>
        </a:p>
      </dsp:txBody>
      <dsp:txXfrm>
        <a:off x="2039300" y="3163416"/>
        <a:ext cx="4474303" cy="176562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12582-1A1F-4E33-B6D6-3EB58D67DB54}" type="datetimeFigureOut">
              <a:rPr lang="zh-CN" altLang="en-US" smtClean="0"/>
              <a:t>2019/12/3</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D05D99-4747-4F6D-AE5A-47DA91A8CFC7}" type="slidenum">
              <a:rPr lang="zh-CN" altLang="en-US" smtClean="0"/>
              <a:t>‹#›</a:t>
            </a:fld>
            <a:endParaRPr lang="zh-CN" altLang="en-US"/>
          </a:p>
        </p:txBody>
      </p:sp>
    </p:spTree>
    <p:extLst>
      <p:ext uri="{BB962C8B-B14F-4D97-AF65-F5344CB8AC3E}">
        <p14:creationId xmlns:p14="http://schemas.microsoft.com/office/powerpoint/2010/main" val="3875979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Forms.py 118 119</a:t>
            </a:r>
            <a:endParaRPr lang="zh-CN" altLang="en-US" dirty="0"/>
          </a:p>
        </p:txBody>
      </p:sp>
      <p:sp>
        <p:nvSpPr>
          <p:cNvPr id="4" name="Slide Number Placeholder 3"/>
          <p:cNvSpPr>
            <a:spLocks noGrp="1"/>
          </p:cNvSpPr>
          <p:nvPr>
            <p:ph type="sldNum" sz="quarter" idx="5"/>
          </p:nvPr>
        </p:nvSpPr>
        <p:spPr/>
        <p:txBody>
          <a:bodyPr/>
          <a:lstStyle/>
          <a:p>
            <a:fld id="{68D05D99-4747-4F6D-AE5A-47DA91A8CFC7}" type="slidenum">
              <a:rPr lang="zh-CN" altLang="en-US" smtClean="0"/>
              <a:t>10</a:t>
            </a:fld>
            <a:endParaRPr lang="zh-CN" altLang="en-US"/>
          </a:p>
        </p:txBody>
      </p:sp>
    </p:spTree>
    <p:extLst>
      <p:ext uri="{BB962C8B-B14F-4D97-AF65-F5344CB8AC3E}">
        <p14:creationId xmlns:p14="http://schemas.microsoft.com/office/powerpoint/2010/main" val="3142607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Search about and delete u</a:t>
            </a:r>
            <a:endParaRPr lang="zh-CN" altLang="en-US" dirty="0"/>
          </a:p>
        </p:txBody>
      </p:sp>
      <p:sp>
        <p:nvSpPr>
          <p:cNvPr id="4" name="Slide Number Placeholder 3"/>
          <p:cNvSpPr>
            <a:spLocks noGrp="1"/>
          </p:cNvSpPr>
          <p:nvPr>
            <p:ph type="sldNum" sz="quarter" idx="5"/>
          </p:nvPr>
        </p:nvSpPr>
        <p:spPr/>
        <p:txBody>
          <a:bodyPr/>
          <a:lstStyle/>
          <a:p>
            <a:fld id="{68D05D99-4747-4F6D-AE5A-47DA91A8CFC7}" type="slidenum">
              <a:rPr lang="zh-CN" altLang="en-US" smtClean="0"/>
              <a:t>14</a:t>
            </a:fld>
            <a:endParaRPr lang="zh-CN" altLang="en-US"/>
          </a:p>
        </p:txBody>
      </p:sp>
    </p:spTree>
    <p:extLst>
      <p:ext uri="{BB962C8B-B14F-4D97-AF65-F5344CB8AC3E}">
        <p14:creationId xmlns:p14="http://schemas.microsoft.com/office/powerpoint/2010/main" val="3336029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0562B-36AC-433C-B8F8-1AE0AD855572}"/>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7F04B171-5369-407A-AAA9-6A1CC884C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C3D00D13-2D52-450E-903B-45FDB346761E}"/>
              </a:ext>
            </a:extLst>
          </p:cNvPr>
          <p:cNvSpPr>
            <a:spLocks noGrp="1"/>
          </p:cNvSpPr>
          <p:nvPr>
            <p:ph type="dt" sz="half" idx="10"/>
          </p:nvPr>
        </p:nvSpPr>
        <p:spPr/>
        <p:txBody>
          <a:bodyPr/>
          <a:lstStyle/>
          <a:p>
            <a:fld id="{0AE684CF-3885-4AB7-85C0-5A48EE74E071}" type="datetimeFigureOut">
              <a:rPr lang="zh-CN" altLang="en-US" smtClean="0"/>
              <a:t>2019/12/3</a:t>
            </a:fld>
            <a:endParaRPr lang="zh-CN" altLang="en-US"/>
          </a:p>
        </p:txBody>
      </p:sp>
      <p:sp>
        <p:nvSpPr>
          <p:cNvPr id="5" name="Footer Placeholder 4">
            <a:extLst>
              <a:ext uri="{FF2B5EF4-FFF2-40B4-BE49-F238E27FC236}">
                <a16:creationId xmlns:a16="http://schemas.microsoft.com/office/drawing/2014/main" id="{BE86D740-0858-4DF7-B682-E4D3CDC34B0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94E3CD6-4788-46F5-93E8-EA6A640E5FDB}"/>
              </a:ext>
            </a:extLst>
          </p:cNvPr>
          <p:cNvSpPr>
            <a:spLocks noGrp="1"/>
          </p:cNvSpPr>
          <p:nvPr>
            <p:ph type="sldNum" sz="quarter" idx="12"/>
          </p:nvPr>
        </p:nvSpPr>
        <p:spPr/>
        <p:txBody>
          <a:bodyPr/>
          <a:lstStyle/>
          <a:p>
            <a:fld id="{013F4B5C-C2DE-489A-9734-0439C8EFA952}" type="slidenum">
              <a:rPr lang="zh-CN" altLang="en-US" smtClean="0"/>
              <a:t>‹#›</a:t>
            </a:fld>
            <a:endParaRPr lang="zh-CN" altLang="en-US"/>
          </a:p>
        </p:txBody>
      </p:sp>
    </p:spTree>
    <p:extLst>
      <p:ext uri="{BB962C8B-B14F-4D97-AF65-F5344CB8AC3E}">
        <p14:creationId xmlns:p14="http://schemas.microsoft.com/office/powerpoint/2010/main" val="3544634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AB154-FD81-4EE2-8813-973C554959FB}"/>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DBD421F6-CB00-4BA6-A5D3-6BFEB71002D4}"/>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75C7E08-3275-4A67-8050-A32FC0F86C54}"/>
              </a:ext>
            </a:extLst>
          </p:cNvPr>
          <p:cNvSpPr>
            <a:spLocks noGrp="1"/>
          </p:cNvSpPr>
          <p:nvPr>
            <p:ph type="dt" sz="half" idx="10"/>
          </p:nvPr>
        </p:nvSpPr>
        <p:spPr/>
        <p:txBody>
          <a:bodyPr/>
          <a:lstStyle/>
          <a:p>
            <a:fld id="{0AE684CF-3885-4AB7-85C0-5A48EE74E071}" type="datetimeFigureOut">
              <a:rPr lang="zh-CN" altLang="en-US" smtClean="0"/>
              <a:t>2019/12/3</a:t>
            </a:fld>
            <a:endParaRPr lang="zh-CN" altLang="en-US"/>
          </a:p>
        </p:txBody>
      </p:sp>
      <p:sp>
        <p:nvSpPr>
          <p:cNvPr id="5" name="Footer Placeholder 4">
            <a:extLst>
              <a:ext uri="{FF2B5EF4-FFF2-40B4-BE49-F238E27FC236}">
                <a16:creationId xmlns:a16="http://schemas.microsoft.com/office/drawing/2014/main" id="{166110CE-FBCC-491A-89C4-235837CBD73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CC8759D-8B9A-4A42-97E0-A32D0465FA6D}"/>
              </a:ext>
            </a:extLst>
          </p:cNvPr>
          <p:cNvSpPr>
            <a:spLocks noGrp="1"/>
          </p:cNvSpPr>
          <p:nvPr>
            <p:ph type="sldNum" sz="quarter" idx="12"/>
          </p:nvPr>
        </p:nvSpPr>
        <p:spPr/>
        <p:txBody>
          <a:bodyPr/>
          <a:lstStyle/>
          <a:p>
            <a:fld id="{013F4B5C-C2DE-489A-9734-0439C8EFA952}" type="slidenum">
              <a:rPr lang="zh-CN" altLang="en-US" smtClean="0"/>
              <a:t>‹#›</a:t>
            </a:fld>
            <a:endParaRPr lang="zh-CN" altLang="en-US"/>
          </a:p>
        </p:txBody>
      </p:sp>
    </p:spTree>
    <p:extLst>
      <p:ext uri="{BB962C8B-B14F-4D97-AF65-F5344CB8AC3E}">
        <p14:creationId xmlns:p14="http://schemas.microsoft.com/office/powerpoint/2010/main" val="1574095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F8E9D7-0560-4E73-AF3F-15658B7393E1}"/>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4A41928F-A485-4821-B4AF-1CA264E99C18}"/>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078CF5C8-7034-46BE-9A3D-0E650A142BD8}"/>
              </a:ext>
            </a:extLst>
          </p:cNvPr>
          <p:cNvSpPr>
            <a:spLocks noGrp="1"/>
          </p:cNvSpPr>
          <p:nvPr>
            <p:ph type="dt" sz="half" idx="10"/>
          </p:nvPr>
        </p:nvSpPr>
        <p:spPr/>
        <p:txBody>
          <a:bodyPr/>
          <a:lstStyle/>
          <a:p>
            <a:fld id="{0AE684CF-3885-4AB7-85C0-5A48EE74E071}" type="datetimeFigureOut">
              <a:rPr lang="zh-CN" altLang="en-US" smtClean="0"/>
              <a:t>2019/12/3</a:t>
            </a:fld>
            <a:endParaRPr lang="zh-CN" altLang="en-US"/>
          </a:p>
        </p:txBody>
      </p:sp>
      <p:sp>
        <p:nvSpPr>
          <p:cNvPr id="5" name="Footer Placeholder 4">
            <a:extLst>
              <a:ext uri="{FF2B5EF4-FFF2-40B4-BE49-F238E27FC236}">
                <a16:creationId xmlns:a16="http://schemas.microsoft.com/office/drawing/2014/main" id="{C484D004-DAE8-44C1-9C07-0F106065BA3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ECCD8FC-0E17-4496-9351-654839C1AFEF}"/>
              </a:ext>
            </a:extLst>
          </p:cNvPr>
          <p:cNvSpPr>
            <a:spLocks noGrp="1"/>
          </p:cNvSpPr>
          <p:nvPr>
            <p:ph type="sldNum" sz="quarter" idx="12"/>
          </p:nvPr>
        </p:nvSpPr>
        <p:spPr/>
        <p:txBody>
          <a:bodyPr/>
          <a:lstStyle/>
          <a:p>
            <a:fld id="{013F4B5C-C2DE-489A-9734-0439C8EFA952}" type="slidenum">
              <a:rPr lang="zh-CN" altLang="en-US" smtClean="0"/>
              <a:t>‹#›</a:t>
            </a:fld>
            <a:endParaRPr lang="zh-CN" altLang="en-US"/>
          </a:p>
        </p:txBody>
      </p:sp>
    </p:spTree>
    <p:extLst>
      <p:ext uri="{BB962C8B-B14F-4D97-AF65-F5344CB8AC3E}">
        <p14:creationId xmlns:p14="http://schemas.microsoft.com/office/powerpoint/2010/main" val="4193001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82DBE-29BE-48FF-AE41-8E6F389768DF}"/>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FEED9A33-D8F1-467C-ABEB-F29D9E353FC0}"/>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786A4B6-7161-4A9B-9C88-A0ED1FC64414}"/>
              </a:ext>
            </a:extLst>
          </p:cNvPr>
          <p:cNvSpPr>
            <a:spLocks noGrp="1"/>
          </p:cNvSpPr>
          <p:nvPr>
            <p:ph type="dt" sz="half" idx="10"/>
          </p:nvPr>
        </p:nvSpPr>
        <p:spPr/>
        <p:txBody>
          <a:bodyPr/>
          <a:lstStyle/>
          <a:p>
            <a:fld id="{0AE684CF-3885-4AB7-85C0-5A48EE74E071}" type="datetimeFigureOut">
              <a:rPr lang="zh-CN" altLang="en-US" smtClean="0"/>
              <a:t>2019/12/3</a:t>
            </a:fld>
            <a:endParaRPr lang="zh-CN" altLang="en-US"/>
          </a:p>
        </p:txBody>
      </p:sp>
      <p:sp>
        <p:nvSpPr>
          <p:cNvPr id="5" name="Footer Placeholder 4">
            <a:extLst>
              <a:ext uri="{FF2B5EF4-FFF2-40B4-BE49-F238E27FC236}">
                <a16:creationId xmlns:a16="http://schemas.microsoft.com/office/drawing/2014/main" id="{EF046C84-6FC3-4010-A654-89157541895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59A99F9-398B-4FE2-AFF4-332EED09826D}"/>
              </a:ext>
            </a:extLst>
          </p:cNvPr>
          <p:cNvSpPr>
            <a:spLocks noGrp="1"/>
          </p:cNvSpPr>
          <p:nvPr>
            <p:ph type="sldNum" sz="quarter" idx="12"/>
          </p:nvPr>
        </p:nvSpPr>
        <p:spPr/>
        <p:txBody>
          <a:bodyPr/>
          <a:lstStyle/>
          <a:p>
            <a:fld id="{013F4B5C-C2DE-489A-9734-0439C8EFA952}" type="slidenum">
              <a:rPr lang="zh-CN" altLang="en-US" smtClean="0"/>
              <a:t>‹#›</a:t>
            </a:fld>
            <a:endParaRPr lang="zh-CN" altLang="en-US"/>
          </a:p>
        </p:txBody>
      </p:sp>
    </p:spTree>
    <p:extLst>
      <p:ext uri="{BB962C8B-B14F-4D97-AF65-F5344CB8AC3E}">
        <p14:creationId xmlns:p14="http://schemas.microsoft.com/office/powerpoint/2010/main" val="2083871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2F860-D73F-429E-8221-085C9AE66D06}"/>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C7A2A692-B1DE-410E-9DB9-3FBE8FBC4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FA3E41ED-D934-4A7E-830E-5F74EB63BDA5}"/>
              </a:ext>
            </a:extLst>
          </p:cNvPr>
          <p:cNvSpPr>
            <a:spLocks noGrp="1"/>
          </p:cNvSpPr>
          <p:nvPr>
            <p:ph type="dt" sz="half" idx="10"/>
          </p:nvPr>
        </p:nvSpPr>
        <p:spPr/>
        <p:txBody>
          <a:bodyPr/>
          <a:lstStyle/>
          <a:p>
            <a:fld id="{0AE684CF-3885-4AB7-85C0-5A48EE74E071}" type="datetimeFigureOut">
              <a:rPr lang="zh-CN" altLang="en-US" smtClean="0"/>
              <a:t>2019/12/3</a:t>
            </a:fld>
            <a:endParaRPr lang="zh-CN" altLang="en-US"/>
          </a:p>
        </p:txBody>
      </p:sp>
      <p:sp>
        <p:nvSpPr>
          <p:cNvPr id="5" name="Footer Placeholder 4">
            <a:extLst>
              <a:ext uri="{FF2B5EF4-FFF2-40B4-BE49-F238E27FC236}">
                <a16:creationId xmlns:a16="http://schemas.microsoft.com/office/drawing/2014/main" id="{D66A4444-BCE0-4EF4-976F-6F6152B84BE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7C845A2-D0A5-4DAE-826C-1DB613844B37}"/>
              </a:ext>
            </a:extLst>
          </p:cNvPr>
          <p:cNvSpPr>
            <a:spLocks noGrp="1"/>
          </p:cNvSpPr>
          <p:nvPr>
            <p:ph type="sldNum" sz="quarter" idx="12"/>
          </p:nvPr>
        </p:nvSpPr>
        <p:spPr/>
        <p:txBody>
          <a:bodyPr/>
          <a:lstStyle/>
          <a:p>
            <a:fld id="{013F4B5C-C2DE-489A-9734-0439C8EFA952}" type="slidenum">
              <a:rPr lang="zh-CN" altLang="en-US" smtClean="0"/>
              <a:t>‹#›</a:t>
            </a:fld>
            <a:endParaRPr lang="zh-CN" altLang="en-US"/>
          </a:p>
        </p:txBody>
      </p:sp>
    </p:spTree>
    <p:extLst>
      <p:ext uri="{BB962C8B-B14F-4D97-AF65-F5344CB8AC3E}">
        <p14:creationId xmlns:p14="http://schemas.microsoft.com/office/powerpoint/2010/main" val="1086699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70DF1-F80C-4A56-9940-349E39F99605}"/>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10E751A-2CDC-43C7-98AB-D01F3C3DEF33}"/>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74A8F355-EC17-4983-897B-B8F8D970D6B8}"/>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62C083B5-DF0A-46F1-A0BB-DFC085B0EE5F}"/>
              </a:ext>
            </a:extLst>
          </p:cNvPr>
          <p:cNvSpPr>
            <a:spLocks noGrp="1"/>
          </p:cNvSpPr>
          <p:nvPr>
            <p:ph type="dt" sz="half" idx="10"/>
          </p:nvPr>
        </p:nvSpPr>
        <p:spPr/>
        <p:txBody>
          <a:bodyPr/>
          <a:lstStyle/>
          <a:p>
            <a:fld id="{0AE684CF-3885-4AB7-85C0-5A48EE74E071}" type="datetimeFigureOut">
              <a:rPr lang="zh-CN" altLang="en-US" smtClean="0"/>
              <a:t>2019/12/3</a:t>
            </a:fld>
            <a:endParaRPr lang="zh-CN" altLang="en-US"/>
          </a:p>
        </p:txBody>
      </p:sp>
      <p:sp>
        <p:nvSpPr>
          <p:cNvPr id="6" name="Footer Placeholder 5">
            <a:extLst>
              <a:ext uri="{FF2B5EF4-FFF2-40B4-BE49-F238E27FC236}">
                <a16:creationId xmlns:a16="http://schemas.microsoft.com/office/drawing/2014/main" id="{A85FECF9-0855-4C74-A359-8FAD9F9A385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4742316-72C0-417C-A273-BCA005CCC0F0}"/>
              </a:ext>
            </a:extLst>
          </p:cNvPr>
          <p:cNvSpPr>
            <a:spLocks noGrp="1"/>
          </p:cNvSpPr>
          <p:nvPr>
            <p:ph type="sldNum" sz="quarter" idx="12"/>
          </p:nvPr>
        </p:nvSpPr>
        <p:spPr/>
        <p:txBody>
          <a:bodyPr/>
          <a:lstStyle/>
          <a:p>
            <a:fld id="{013F4B5C-C2DE-489A-9734-0439C8EFA952}" type="slidenum">
              <a:rPr lang="zh-CN" altLang="en-US" smtClean="0"/>
              <a:t>‹#›</a:t>
            </a:fld>
            <a:endParaRPr lang="zh-CN" altLang="en-US"/>
          </a:p>
        </p:txBody>
      </p:sp>
    </p:spTree>
    <p:extLst>
      <p:ext uri="{BB962C8B-B14F-4D97-AF65-F5344CB8AC3E}">
        <p14:creationId xmlns:p14="http://schemas.microsoft.com/office/powerpoint/2010/main" val="2217229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8ECB4-7388-4C48-99EE-13622D8D1EE5}"/>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F7A81698-223A-4888-846E-D091988721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D1DB486F-483C-4A2B-920E-18392557F786}"/>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8BFF0358-8673-4885-88BD-4677D3B0A8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2B0DC80B-C703-4978-9D0B-2D290994A40C}"/>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FE2572BB-C6BB-4342-A735-805A6C9ACCC6}"/>
              </a:ext>
            </a:extLst>
          </p:cNvPr>
          <p:cNvSpPr>
            <a:spLocks noGrp="1"/>
          </p:cNvSpPr>
          <p:nvPr>
            <p:ph type="dt" sz="half" idx="10"/>
          </p:nvPr>
        </p:nvSpPr>
        <p:spPr/>
        <p:txBody>
          <a:bodyPr/>
          <a:lstStyle/>
          <a:p>
            <a:fld id="{0AE684CF-3885-4AB7-85C0-5A48EE74E071}" type="datetimeFigureOut">
              <a:rPr lang="zh-CN" altLang="en-US" smtClean="0"/>
              <a:t>2019/12/3</a:t>
            </a:fld>
            <a:endParaRPr lang="zh-CN" altLang="en-US"/>
          </a:p>
        </p:txBody>
      </p:sp>
      <p:sp>
        <p:nvSpPr>
          <p:cNvPr id="8" name="Footer Placeholder 7">
            <a:extLst>
              <a:ext uri="{FF2B5EF4-FFF2-40B4-BE49-F238E27FC236}">
                <a16:creationId xmlns:a16="http://schemas.microsoft.com/office/drawing/2014/main" id="{D696061A-B7D9-4B38-BA6C-1FA891295C0E}"/>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2BBA7308-1B7D-4370-8416-ACEF1F56C2AE}"/>
              </a:ext>
            </a:extLst>
          </p:cNvPr>
          <p:cNvSpPr>
            <a:spLocks noGrp="1"/>
          </p:cNvSpPr>
          <p:nvPr>
            <p:ph type="sldNum" sz="quarter" idx="12"/>
          </p:nvPr>
        </p:nvSpPr>
        <p:spPr/>
        <p:txBody>
          <a:bodyPr/>
          <a:lstStyle/>
          <a:p>
            <a:fld id="{013F4B5C-C2DE-489A-9734-0439C8EFA952}" type="slidenum">
              <a:rPr lang="zh-CN" altLang="en-US" smtClean="0"/>
              <a:t>‹#›</a:t>
            </a:fld>
            <a:endParaRPr lang="zh-CN" altLang="en-US"/>
          </a:p>
        </p:txBody>
      </p:sp>
    </p:spTree>
    <p:extLst>
      <p:ext uri="{BB962C8B-B14F-4D97-AF65-F5344CB8AC3E}">
        <p14:creationId xmlns:p14="http://schemas.microsoft.com/office/powerpoint/2010/main" val="2550779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1E67F-A275-4D3D-BFEA-3CA5F60EE2E3}"/>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6D5CE0FA-C7A4-4625-8824-F314739277C4}"/>
              </a:ext>
            </a:extLst>
          </p:cNvPr>
          <p:cNvSpPr>
            <a:spLocks noGrp="1"/>
          </p:cNvSpPr>
          <p:nvPr>
            <p:ph type="dt" sz="half" idx="10"/>
          </p:nvPr>
        </p:nvSpPr>
        <p:spPr/>
        <p:txBody>
          <a:bodyPr/>
          <a:lstStyle/>
          <a:p>
            <a:fld id="{0AE684CF-3885-4AB7-85C0-5A48EE74E071}" type="datetimeFigureOut">
              <a:rPr lang="zh-CN" altLang="en-US" smtClean="0"/>
              <a:t>2019/12/3</a:t>
            </a:fld>
            <a:endParaRPr lang="zh-CN" altLang="en-US"/>
          </a:p>
        </p:txBody>
      </p:sp>
      <p:sp>
        <p:nvSpPr>
          <p:cNvPr id="4" name="Footer Placeholder 3">
            <a:extLst>
              <a:ext uri="{FF2B5EF4-FFF2-40B4-BE49-F238E27FC236}">
                <a16:creationId xmlns:a16="http://schemas.microsoft.com/office/drawing/2014/main" id="{3AB8F387-4A4B-4BF9-BCF0-9825AEEFE43D}"/>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EDFD0F47-438B-4732-8EA0-828418714399}"/>
              </a:ext>
            </a:extLst>
          </p:cNvPr>
          <p:cNvSpPr>
            <a:spLocks noGrp="1"/>
          </p:cNvSpPr>
          <p:nvPr>
            <p:ph type="sldNum" sz="quarter" idx="12"/>
          </p:nvPr>
        </p:nvSpPr>
        <p:spPr/>
        <p:txBody>
          <a:bodyPr/>
          <a:lstStyle/>
          <a:p>
            <a:fld id="{013F4B5C-C2DE-489A-9734-0439C8EFA952}" type="slidenum">
              <a:rPr lang="zh-CN" altLang="en-US" smtClean="0"/>
              <a:t>‹#›</a:t>
            </a:fld>
            <a:endParaRPr lang="zh-CN" altLang="en-US"/>
          </a:p>
        </p:txBody>
      </p:sp>
    </p:spTree>
    <p:extLst>
      <p:ext uri="{BB962C8B-B14F-4D97-AF65-F5344CB8AC3E}">
        <p14:creationId xmlns:p14="http://schemas.microsoft.com/office/powerpoint/2010/main" val="3477327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9DBA68-5E24-45B8-B491-DD533A8DC1E6}"/>
              </a:ext>
            </a:extLst>
          </p:cNvPr>
          <p:cNvSpPr>
            <a:spLocks noGrp="1"/>
          </p:cNvSpPr>
          <p:nvPr>
            <p:ph type="dt" sz="half" idx="10"/>
          </p:nvPr>
        </p:nvSpPr>
        <p:spPr/>
        <p:txBody>
          <a:bodyPr/>
          <a:lstStyle/>
          <a:p>
            <a:fld id="{0AE684CF-3885-4AB7-85C0-5A48EE74E071}" type="datetimeFigureOut">
              <a:rPr lang="zh-CN" altLang="en-US" smtClean="0"/>
              <a:t>2019/12/3</a:t>
            </a:fld>
            <a:endParaRPr lang="zh-CN" altLang="en-US"/>
          </a:p>
        </p:txBody>
      </p:sp>
      <p:sp>
        <p:nvSpPr>
          <p:cNvPr id="3" name="Footer Placeholder 2">
            <a:extLst>
              <a:ext uri="{FF2B5EF4-FFF2-40B4-BE49-F238E27FC236}">
                <a16:creationId xmlns:a16="http://schemas.microsoft.com/office/drawing/2014/main" id="{D79C88DC-9136-4CD7-A77C-31304DFC53CB}"/>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D0B3DA29-4304-4150-BCEB-865C541638CF}"/>
              </a:ext>
            </a:extLst>
          </p:cNvPr>
          <p:cNvSpPr>
            <a:spLocks noGrp="1"/>
          </p:cNvSpPr>
          <p:nvPr>
            <p:ph type="sldNum" sz="quarter" idx="12"/>
          </p:nvPr>
        </p:nvSpPr>
        <p:spPr/>
        <p:txBody>
          <a:bodyPr/>
          <a:lstStyle/>
          <a:p>
            <a:fld id="{013F4B5C-C2DE-489A-9734-0439C8EFA952}" type="slidenum">
              <a:rPr lang="zh-CN" altLang="en-US" smtClean="0"/>
              <a:t>‹#›</a:t>
            </a:fld>
            <a:endParaRPr lang="zh-CN" altLang="en-US"/>
          </a:p>
        </p:txBody>
      </p:sp>
    </p:spTree>
    <p:extLst>
      <p:ext uri="{BB962C8B-B14F-4D97-AF65-F5344CB8AC3E}">
        <p14:creationId xmlns:p14="http://schemas.microsoft.com/office/powerpoint/2010/main" val="1554669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BE08B-F615-4F13-BF31-2A187198A957}"/>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DA46908-2E77-49DE-A929-8B6FF04780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35A8706A-2F8D-4CE4-89A9-DF743823F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F2E470FA-97B6-428F-A4CF-B705BAE6F875}"/>
              </a:ext>
            </a:extLst>
          </p:cNvPr>
          <p:cNvSpPr>
            <a:spLocks noGrp="1"/>
          </p:cNvSpPr>
          <p:nvPr>
            <p:ph type="dt" sz="half" idx="10"/>
          </p:nvPr>
        </p:nvSpPr>
        <p:spPr/>
        <p:txBody>
          <a:bodyPr/>
          <a:lstStyle/>
          <a:p>
            <a:fld id="{0AE684CF-3885-4AB7-85C0-5A48EE74E071}" type="datetimeFigureOut">
              <a:rPr lang="zh-CN" altLang="en-US" smtClean="0"/>
              <a:t>2019/12/3</a:t>
            </a:fld>
            <a:endParaRPr lang="zh-CN" altLang="en-US"/>
          </a:p>
        </p:txBody>
      </p:sp>
      <p:sp>
        <p:nvSpPr>
          <p:cNvPr id="6" name="Footer Placeholder 5">
            <a:extLst>
              <a:ext uri="{FF2B5EF4-FFF2-40B4-BE49-F238E27FC236}">
                <a16:creationId xmlns:a16="http://schemas.microsoft.com/office/drawing/2014/main" id="{88FCDB91-59D5-4EDA-B636-2EE750345D3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4555783A-F7B1-4C37-86A0-D5ADD587D796}"/>
              </a:ext>
            </a:extLst>
          </p:cNvPr>
          <p:cNvSpPr>
            <a:spLocks noGrp="1"/>
          </p:cNvSpPr>
          <p:nvPr>
            <p:ph type="sldNum" sz="quarter" idx="12"/>
          </p:nvPr>
        </p:nvSpPr>
        <p:spPr/>
        <p:txBody>
          <a:bodyPr/>
          <a:lstStyle/>
          <a:p>
            <a:fld id="{013F4B5C-C2DE-489A-9734-0439C8EFA952}" type="slidenum">
              <a:rPr lang="zh-CN" altLang="en-US" smtClean="0"/>
              <a:t>‹#›</a:t>
            </a:fld>
            <a:endParaRPr lang="zh-CN" altLang="en-US"/>
          </a:p>
        </p:txBody>
      </p:sp>
    </p:spTree>
    <p:extLst>
      <p:ext uri="{BB962C8B-B14F-4D97-AF65-F5344CB8AC3E}">
        <p14:creationId xmlns:p14="http://schemas.microsoft.com/office/powerpoint/2010/main" val="2866347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ABCA9-72E5-4EBE-A8BC-84CD2E6A665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D0C09E2C-29C0-4654-B104-8E526FC290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D16677C8-AC83-486E-89AF-74AE125E4F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72B6E803-36C7-4C48-9A3A-3E3EB78FA620}"/>
              </a:ext>
            </a:extLst>
          </p:cNvPr>
          <p:cNvSpPr>
            <a:spLocks noGrp="1"/>
          </p:cNvSpPr>
          <p:nvPr>
            <p:ph type="dt" sz="half" idx="10"/>
          </p:nvPr>
        </p:nvSpPr>
        <p:spPr/>
        <p:txBody>
          <a:bodyPr/>
          <a:lstStyle/>
          <a:p>
            <a:fld id="{0AE684CF-3885-4AB7-85C0-5A48EE74E071}" type="datetimeFigureOut">
              <a:rPr lang="zh-CN" altLang="en-US" smtClean="0"/>
              <a:t>2019/12/3</a:t>
            </a:fld>
            <a:endParaRPr lang="zh-CN" altLang="en-US"/>
          </a:p>
        </p:txBody>
      </p:sp>
      <p:sp>
        <p:nvSpPr>
          <p:cNvPr id="6" name="Footer Placeholder 5">
            <a:extLst>
              <a:ext uri="{FF2B5EF4-FFF2-40B4-BE49-F238E27FC236}">
                <a16:creationId xmlns:a16="http://schemas.microsoft.com/office/drawing/2014/main" id="{2BEDBAA8-6C30-4A26-99E3-CCBFF45B225C}"/>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F0E5638D-327F-4CFE-9F9A-D38A9CC84D77}"/>
              </a:ext>
            </a:extLst>
          </p:cNvPr>
          <p:cNvSpPr>
            <a:spLocks noGrp="1"/>
          </p:cNvSpPr>
          <p:nvPr>
            <p:ph type="sldNum" sz="quarter" idx="12"/>
          </p:nvPr>
        </p:nvSpPr>
        <p:spPr/>
        <p:txBody>
          <a:bodyPr/>
          <a:lstStyle/>
          <a:p>
            <a:fld id="{013F4B5C-C2DE-489A-9734-0439C8EFA952}" type="slidenum">
              <a:rPr lang="zh-CN" altLang="en-US" smtClean="0"/>
              <a:t>‹#›</a:t>
            </a:fld>
            <a:endParaRPr lang="zh-CN" altLang="en-US"/>
          </a:p>
        </p:txBody>
      </p:sp>
    </p:spTree>
    <p:extLst>
      <p:ext uri="{BB962C8B-B14F-4D97-AF65-F5344CB8AC3E}">
        <p14:creationId xmlns:p14="http://schemas.microsoft.com/office/powerpoint/2010/main" val="2685172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C8E75D-4BB7-49CE-9FEF-D5A1C654EA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8F51706F-3961-45AD-9123-04F51A1926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04A7194-05FF-4183-807E-94E8989EC5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E684CF-3885-4AB7-85C0-5A48EE74E071}" type="datetimeFigureOut">
              <a:rPr lang="zh-CN" altLang="en-US" smtClean="0"/>
              <a:t>2019/12/3</a:t>
            </a:fld>
            <a:endParaRPr lang="zh-CN" altLang="en-US"/>
          </a:p>
        </p:txBody>
      </p:sp>
      <p:sp>
        <p:nvSpPr>
          <p:cNvPr id="5" name="Footer Placeholder 4">
            <a:extLst>
              <a:ext uri="{FF2B5EF4-FFF2-40B4-BE49-F238E27FC236}">
                <a16:creationId xmlns:a16="http://schemas.microsoft.com/office/drawing/2014/main" id="{FFF83AA4-C7CC-4817-88AB-65544A6BAA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F8E24FE9-5BD7-4812-BA23-DC9690DC08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3F4B5C-C2DE-489A-9734-0439C8EFA952}" type="slidenum">
              <a:rPr lang="zh-CN" altLang="en-US" smtClean="0"/>
              <a:t>‹#›</a:t>
            </a:fld>
            <a:endParaRPr lang="zh-CN" altLang="en-US"/>
          </a:p>
        </p:txBody>
      </p:sp>
    </p:spTree>
    <p:extLst>
      <p:ext uri="{BB962C8B-B14F-4D97-AF65-F5344CB8AC3E}">
        <p14:creationId xmlns:p14="http://schemas.microsoft.com/office/powerpoint/2010/main" val="540194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129E8A2-564F-4DBA-BD16-626F552E6B9F}"/>
              </a:ext>
            </a:extLst>
          </p:cNvPr>
          <p:cNvSpPr>
            <a:spLocks noGrp="1"/>
          </p:cNvSpPr>
          <p:nvPr>
            <p:ph type="ctrTitle"/>
          </p:nvPr>
        </p:nvSpPr>
        <p:spPr>
          <a:xfrm>
            <a:off x="838199" y="4525347"/>
            <a:ext cx="6801321" cy="1737360"/>
          </a:xfrm>
        </p:spPr>
        <p:txBody>
          <a:bodyPr anchor="ctr">
            <a:normAutofit/>
          </a:bodyPr>
          <a:lstStyle/>
          <a:p>
            <a:pPr algn="r"/>
            <a:r>
              <a:rPr lang="en-US" altLang="zh-CN" dirty="0"/>
              <a:t>A little search engine like google</a:t>
            </a:r>
            <a:endParaRPr lang="zh-CN" altLang="en-US"/>
          </a:p>
        </p:txBody>
      </p:sp>
      <p:sp>
        <p:nvSpPr>
          <p:cNvPr id="3" name="Subtitle 2">
            <a:extLst>
              <a:ext uri="{FF2B5EF4-FFF2-40B4-BE49-F238E27FC236}">
                <a16:creationId xmlns:a16="http://schemas.microsoft.com/office/drawing/2014/main" id="{63C60C8C-83A2-4E81-8C58-5E60E1F115FC}"/>
              </a:ext>
            </a:extLst>
          </p:cNvPr>
          <p:cNvSpPr>
            <a:spLocks noGrp="1"/>
          </p:cNvSpPr>
          <p:nvPr>
            <p:ph type="subTitle" idx="1"/>
          </p:nvPr>
        </p:nvSpPr>
        <p:spPr>
          <a:xfrm>
            <a:off x="7961258" y="4525347"/>
            <a:ext cx="3258675" cy="1737360"/>
          </a:xfrm>
        </p:spPr>
        <p:txBody>
          <a:bodyPr anchor="ctr">
            <a:normAutofit/>
          </a:bodyPr>
          <a:lstStyle/>
          <a:p>
            <a:pPr algn="l"/>
            <a:r>
              <a:rPr lang="en-US" altLang="zh-CN" dirty="0"/>
              <a:t>m730026058 </a:t>
            </a:r>
            <a:r>
              <a:rPr lang="en-US" altLang="zh-CN" dirty="0" err="1"/>
              <a:t>Changyuan</a:t>
            </a:r>
            <a:r>
              <a:rPr lang="en-US" altLang="zh-CN" dirty="0"/>
              <a:t> LIANG</a:t>
            </a:r>
            <a:endParaRPr lang="zh-CN" altLang="en-US" dirty="0"/>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22026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7D03296-BABA-47AD-A5D5-ED15672701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9A43D1-849D-4B61-884C-EEF2BE1A2A76}"/>
              </a:ext>
            </a:extLst>
          </p:cNvPr>
          <p:cNvSpPr>
            <a:spLocks noGrp="1"/>
          </p:cNvSpPr>
          <p:nvPr>
            <p:ph type="title"/>
          </p:nvPr>
        </p:nvSpPr>
        <p:spPr>
          <a:xfrm>
            <a:off x="838200" y="226061"/>
            <a:ext cx="10515600" cy="1092050"/>
          </a:xfrm>
        </p:spPr>
        <p:txBody>
          <a:bodyPr vert="horz" lIns="91440" tIns="45720" rIns="91440" bIns="45720" rtlCol="0" anchor="b">
            <a:normAutofit/>
          </a:bodyPr>
          <a:lstStyle/>
          <a:p>
            <a:pPr algn="ctr"/>
            <a:r>
              <a:rPr lang="en-US" altLang="zh-CN" sz="5200"/>
              <a:t>Boost</a:t>
            </a:r>
          </a:p>
        </p:txBody>
      </p:sp>
      <p:sp useBgFill="1">
        <p:nvSpPr>
          <p:cNvPr id="15" name="Rectangle 14">
            <a:extLst>
              <a:ext uri="{FF2B5EF4-FFF2-40B4-BE49-F238E27FC236}">
                <a16:creationId xmlns:a16="http://schemas.microsoft.com/office/drawing/2014/main" id="{284A8429-F65A-490D-96E4-1158D3E8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396083"/>
            <a:ext cx="10515599" cy="822960"/>
          </a:xfrm>
          <a:prstGeom prst="rect">
            <a:avLst/>
          </a:prstGeom>
          <a:ln w="12700">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EBC6DD3-A630-4819-A4C3-DB193338A6E2}"/>
              </a:ext>
            </a:extLst>
          </p:cNvPr>
          <p:cNvSpPr>
            <a:spLocks noGrp="1"/>
          </p:cNvSpPr>
          <p:nvPr>
            <p:ph idx="1"/>
          </p:nvPr>
        </p:nvSpPr>
        <p:spPr>
          <a:xfrm>
            <a:off x="1220089" y="1511968"/>
            <a:ext cx="9751823" cy="582612"/>
          </a:xfrm>
        </p:spPr>
        <p:txBody>
          <a:bodyPr vert="horz" lIns="91440" tIns="45720" rIns="91440" bIns="45720" rtlCol="0" anchor="ctr">
            <a:normAutofit/>
          </a:bodyPr>
          <a:lstStyle/>
          <a:p>
            <a:pPr marL="0" indent="0" algn="ctr">
              <a:buNone/>
            </a:pPr>
            <a:r>
              <a:rPr lang="en-US" altLang="zh-CN" sz="2400"/>
              <a:t>Add weight to the title</a:t>
            </a:r>
          </a:p>
        </p:txBody>
      </p:sp>
      <p:sp>
        <p:nvSpPr>
          <p:cNvPr id="17" name="Rectangle 16">
            <a:extLst>
              <a:ext uri="{FF2B5EF4-FFF2-40B4-BE49-F238E27FC236}">
                <a16:creationId xmlns:a16="http://schemas.microsoft.com/office/drawing/2014/main" id="{0F022291-A82B-4D23-A1E0-5F9BD6846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41136" y="1859832"/>
            <a:ext cx="109728"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descr="A screenshot of a social media post&#10;&#10;Description automatically generated">
            <a:extLst>
              <a:ext uri="{FF2B5EF4-FFF2-40B4-BE49-F238E27FC236}">
                <a16:creationId xmlns:a16="http://schemas.microsoft.com/office/drawing/2014/main" id="{00C5EC88-1540-4F6D-8391-14445A2A13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909" y="2523580"/>
            <a:ext cx="7984062" cy="3852310"/>
          </a:xfrm>
          <a:prstGeom prst="rect">
            <a:avLst/>
          </a:prstGeom>
        </p:spPr>
      </p:pic>
      <p:pic>
        <p:nvPicPr>
          <p:cNvPr id="8" name="Picture 7" descr="A screenshot of a social media post&#10;&#10;Description automatically generated">
            <a:extLst>
              <a:ext uri="{FF2B5EF4-FFF2-40B4-BE49-F238E27FC236}">
                <a16:creationId xmlns:a16="http://schemas.microsoft.com/office/drawing/2014/main" id="{F4366360-662F-4B97-A53E-DFA6CA49CA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1514" y="2525258"/>
            <a:ext cx="7858435" cy="3850632"/>
          </a:xfrm>
          <a:prstGeom prst="rect">
            <a:avLst/>
          </a:prstGeom>
        </p:spPr>
      </p:pic>
    </p:spTree>
    <p:extLst>
      <p:ext uri="{BB962C8B-B14F-4D97-AF65-F5344CB8AC3E}">
        <p14:creationId xmlns:p14="http://schemas.microsoft.com/office/powerpoint/2010/main" val="13294400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8F77-57A7-4460-A853-8067D2CD1627}"/>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altLang="zh-CN" sz="4800" kern="1200">
                <a:solidFill>
                  <a:schemeClr val="tx1"/>
                </a:solidFill>
                <a:latin typeface="+mj-lt"/>
                <a:ea typeface="+mj-ea"/>
                <a:cs typeface="+mj-cs"/>
              </a:rPr>
              <a:t>Searching based on phrases</a:t>
            </a:r>
          </a:p>
        </p:txBody>
      </p:sp>
      <p:pic>
        <p:nvPicPr>
          <p:cNvPr id="5" name="Content Placeholder 4" descr="A screenshot of a social media post&#10;&#10;Description automatically generated">
            <a:extLst>
              <a:ext uri="{FF2B5EF4-FFF2-40B4-BE49-F238E27FC236}">
                <a16:creationId xmlns:a16="http://schemas.microsoft.com/office/drawing/2014/main" id="{9D9FB7C4-4D8C-4448-93EB-763A30CFCC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8671" y="1863801"/>
            <a:ext cx="7894657" cy="4440746"/>
          </a:xfrm>
          <a:prstGeom prst="rect">
            <a:avLst/>
          </a:prstGeom>
        </p:spPr>
      </p:pic>
    </p:spTree>
    <p:extLst>
      <p:ext uri="{BB962C8B-B14F-4D97-AF65-F5344CB8AC3E}">
        <p14:creationId xmlns:p14="http://schemas.microsoft.com/office/powerpoint/2010/main" val="31433214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4F974-85C1-4246-ADBE-372932219590}"/>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altLang="zh-CN" sz="4800" kern="1200">
                <a:solidFill>
                  <a:schemeClr val="tx1"/>
                </a:solidFill>
                <a:latin typeface="+mj-lt"/>
                <a:ea typeface="+mj-ea"/>
                <a:cs typeface="+mj-cs"/>
              </a:rPr>
              <a:t>Highlight</a:t>
            </a:r>
          </a:p>
        </p:txBody>
      </p:sp>
      <p:sp>
        <p:nvSpPr>
          <p:cNvPr id="3" name="Content Placeholder 2">
            <a:extLst>
              <a:ext uri="{FF2B5EF4-FFF2-40B4-BE49-F238E27FC236}">
                <a16:creationId xmlns:a16="http://schemas.microsoft.com/office/drawing/2014/main" id="{30B00D0D-38A2-42B0-9CF5-8D17FE5FA642}"/>
              </a:ext>
            </a:extLst>
          </p:cNvPr>
          <p:cNvSpPr>
            <a:spLocks noGrp="1"/>
          </p:cNvSpPr>
          <p:nvPr>
            <p:ph idx="1"/>
          </p:nvPr>
        </p:nvSpPr>
        <p:spPr>
          <a:xfrm>
            <a:off x="838199" y="1335726"/>
            <a:ext cx="10515599" cy="420624"/>
          </a:xfrm>
        </p:spPr>
        <p:txBody>
          <a:bodyPr vert="horz" lIns="91440" tIns="45720" rIns="91440" bIns="45720" rtlCol="0">
            <a:normAutofit/>
          </a:bodyPr>
          <a:lstStyle/>
          <a:p>
            <a:pPr marL="0" indent="0" algn="ctr">
              <a:buNone/>
            </a:pPr>
            <a:r>
              <a:rPr lang="en-US" altLang="zh-CN" sz="2000" kern="1200">
                <a:solidFill>
                  <a:schemeClr val="tx1"/>
                </a:solidFill>
                <a:latin typeface="+mn-lt"/>
                <a:ea typeface="+mn-ea"/>
                <a:cs typeface="+mn-cs"/>
              </a:rPr>
              <a:t>We can mark the keywords </a:t>
            </a:r>
            <a:r>
              <a:rPr lang="en-US" altLang="zh-CN" sz="2000" b="1" kern="1200">
                <a:solidFill>
                  <a:schemeClr val="tx1"/>
                </a:solidFill>
                <a:latin typeface="+mn-lt"/>
                <a:ea typeface="+mn-ea"/>
                <a:cs typeface="+mn-cs"/>
              </a:rPr>
              <a:t>red</a:t>
            </a:r>
            <a:r>
              <a:rPr lang="en-US" altLang="zh-CN" sz="2000" kern="1200">
                <a:solidFill>
                  <a:schemeClr val="tx1"/>
                </a:solidFill>
                <a:latin typeface="+mn-lt"/>
                <a:ea typeface="+mn-ea"/>
                <a:cs typeface="+mn-cs"/>
              </a:rPr>
              <a:t>, as shown in the previous picture.</a:t>
            </a:r>
          </a:p>
        </p:txBody>
      </p:sp>
      <p:pic>
        <p:nvPicPr>
          <p:cNvPr id="4" name="Content Placeholder 4" descr="A screenshot of a social media post&#10;&#10;Description automatically generated">
            <a:extLst>
              <a:ext uri="{FF2B5EF4-FFF2-40B4-BE49-F238E27FC236}">
                <a16:creationId xmlns:a16="http://schemas.microsoft.com/office/drawing/2014/main" id="{43145654-9A9B-4C19-BDCA-87414321AE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8671" y="1863801"/>
            <a:ext cx="7894657" cy="4440746"/>
          </a:xfrm>
          <a:prstGeom prst="rect">
            <a:avLst/>
          </a:prstGeom>
        </p:spPr>
      </p:pic>
    </p:spTree>
    <p:extLst>
      <p:ext uri="{BB962C8B-B14F-4D97-AF65-F5344CB8AC3E}">
        <p14:creationId xmlns:p14="http://schemas.microsoft.com/office/powerpoint/2010/main" val="12735465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922BC-AFF4-4B3F-89B3-DE7CFA7C0FD5}"/>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altLang="zh-CN" sz="4800" kern="1200">
                <a:solidFill>
                  <a:schemeClr val="tx1"/>
                </a:solidFill>
                <a:latin typeface="+mj-lt"/>
                <a:ea typeface="+mj-ea"/>
                <a:cs typeface="+mj-cs"/>
              </a:rPr>
              <a:t>Pagination</a:t>
            </a:r>
          </a:p>
        </p:txBody>
      </p:sp>
      <p:pic>
        <p:nvPicPr>
          <p:cNvPr id="5" name="Content Placeholder 4" descr="A screenshot of a social media post&#10;&#10;Description automatically generated">
            <a:extLst>
              <a:ext uri="{FF2B5EF4-FFF2-40B4-BE49-F238E27FC236}">
                <a16:creationId xmlns:a16="http://schemas.microsoft.com/office/drawing/2014/main" id="{BE681046-B13C-456D-A886-68EB597EC9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3564" y="1863801"/>
            <a:ext cx="8664871" cy="4440746"/>
          </a:xfrm>
          <a:prstGeom prst="rect">
            <a:avLst/>
          </a:prstGeom>
        </p:spPr>
      </p:pic>
    </p:spTree>
    <p:extLst>
      <p:ext uri="{BB962C8B-B14F-4D97-AF65-F5344CB8AC3E}">
        <p14:creationId xmlns:p14="http://schemas.microsoft.com/office/powerpoint/2010/main" val="4329894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9069C-E0A3-43FD-965D-DB33E00D1373}"/>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altLang="zh-CN" sz="4800" kern="1200">
                <a:solidFill>
                  <a:schemeClr val="tx1"/>
                </a:solidFill>
                <a:latin typeface="+mj-lt"/>
                <a:ea typeface="+mj-ea"/>
                <a:cs typeface="+mj-cs"/>
              </a:rPr>
              <a:t>Autocomplete</a:t>
            </a:r>
          </a:p>
        </p:txBody>
      </p:sp>
      <p:pic>
        <p:nvPicPr>
          <p:cNvPr id="4" name="Content Placeholder 3">
            <a:extLst>
              <a:ext uri="{FF2B5EF4-FFF2-40B4-BE49-F238E27FC236}">
                <a16:creationId xmlns:a16="http://schemas.microsoft.com/office/drawing/2014/main" id="{6C9F6A15-F814-43C9-8E47-823284A0E5EE}"/>
              </a:ext>
            </a:extLst>
          </p:cNvPr>
          <p:cNvPicPr>
            <a:picLocks noGrp="1" noChangeAspect="1"/>
          </p:cNvPicPr>
          <p:nvPr>
            <p:ph idx="1"/>
          </p:nvPr>
        </p:nvPicPr>
        <p:blipFill>
          <a:blip r:embed="rId3"/>
          <a:stretch>
            <a:fillRect/>
          </a:stretch>
        </p:blipFill>
        <p:spPr>
          <a:xfrm>
            <a:off x="3294266" y="1863801"/>
            <a:ext cx="5603466" cy="4440746"/>
          </a:xfrm>
          <a:prstGeom prst="rect">
            <a:avLst/>
          </a:prstGeom>
        </p:spPr>
      </p:pic>
    </p:spTree>
    <p:extLst>
      <p:ext uri="{BB962C8B-B14F-4D97-AF65-F5344CB8AC3E}">
        <p14:creationId xmlns:p14="http://schemas.microsoft.com/office/powerpoint/2010/main" val="26052996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7D03296-BABA-47AD-A5D5-ED15672701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853CDC-F867-4111-8575-6EE152C06AE2}"/>
              </a:ext>
            </a:extLst>
          </p:cNvPr>
          <p:cNvSpPr>
            <a:spLocks noGrp="1"/>
          </p:cNvSpPr>
          <p:nvPr>
            <p:ph type="title"/>
          </p:nvPr>
        </p:nvSpPr>
        <p:spPr>
          <a:xfrm>
            <a:off x="838198" y="0"/>
            <a:ext cx="10515600" cy="1092050"/>
          </a:xfrm>
        </p:spPr>
        <p:txBody>
          <a:bodyPr vert="horz" lIns="91440" tIns="45720" rIns="91440" bIns="45720" rtlCol="0" anchor="b">
            <a:normAutofit/>
          </a:bodyPr>
          <a:lstStyle/>
          <a:p>
            <a:pPr algn="ctr"/>
            <a:r>
              <a:rPr lang="en-US" altLang="zh-CN" sz="5200" dirty="0"/>
              <a:t>How Autocomplete</a:t>
            </a:r>
          </a:p>
        </p:txBody>
      </p:sp>
      <p:sp useBgFill="1">
        <p:nvSpPr>
          <p:cNvPr id="13" name="Rectangle 12">
            <a:extLst>
              <a:ext uri="{FF2B5EF4-FFF2-40B4-BE49-F238E27FC236}">
                <a16:creationId xmlns:a16="http://schemas.microsoft.com/office/drawing/2014/main" id="{284A8429-F65A-490D-96E4-1158D3E8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396083"/>
            <a:ext cx="10515599" cy="822960"/>
          </a:xfrm>
          <a:prstGeom prst="rect">
            <a:avLst/>
          </a:prstGeom>
          <a:ln w="12700">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CE821CA-997D-4C28-83CD-27FF6FC6120E}"/>
              </a:ext>
            </a:extLst>
          </p:cNvPr>
          <p:cNvSpPr>
            <a:spLocks noGrp="1"/>
          </p:cNvSpPr>
          <p:nvPr>
            <p:ph idx="1"/>
          </p:nvPr>
        </p:nvSpPr>
        <p:spPr>
          <a:xfrm>
            <a:off x="1220089" y="1511968"/>
            <a:ext cx="9751823" cy="582612"/>
          </a:xfrm>
        </p:spPr>
        <p:txBody>
          <a:bodyPr vert="horz" lIns="91440" tIns="45720" rIns="91440" bIns="45720" rtlCol="0" anchor="ctr">
            <a:normAutofit/>
          </a:bodyPr>
          <a:lstStyle/>
          <a:p>
            <a:pPr marL="0" indent="0" algn="ctr">
              <a:buNone/>
            </a:pPr>
            <a:r>
              <a:rPr lang="en-US" altLang="zh-CN" sz="2400"/>
              <a:t>Search for “visito”</a:t>
            </a:r>
          </a:p>
        </p:txBody>
      </p:sp>
      <p:sp>
        <p:nvSpPr>
          <p:cNvPr id="15" name="Rectangle 14">
            <a:extLst>
              <a:ext uri="{FF2B5EF4-FFF2-40B4-BE49-F238E27FC236}">
                <a16:creationId xmlns:a16="http://schemas.microsoft.com/office/drawing/2014/main" id="{0F022291-A82B-4D23-A1E0-5F9BD6846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41136" y="1859832"/>
            <a:ext cx="109728"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 name="Picture 5">
            <a:extLst>
              <a:ext uri="{FF2B5EF4-FFF2-40B4-BE49-F238E27FC236}">
                <a16:creationId xmlns:a16="http://schemas.microsoft.com/office/drawing/2014/main" id="{3582B220-0DB5-408A-9C58-2D0D38FEF417}"/>
              </a:ext>
            </a:extLst>
          </p:cNvPr>
          <p:cNvPicPr>
            <a:picLocks noChangeAspect="1"/>
          </p:cNvPicPr>
          <p:nvPr/>
        </p:nvPicPr>
        <p:blipFill rotWithShape="1">
          <a:blip r:embed="rId2"/>
          <a:srcRect t="56863"/>
          <a:stretch/>
        </p:blipFill>
        <p:spPr>
          <a:xfrm>
            <a:off x="628179" y="1672317"/>
            <a:ext cx="4083662" cy="4605415"/>
          </a:xfrm>
          <a:prstGeom prst="rect">
            <a:avLst/>
          </a:prstGeom>
        </p:spPr>
      </p:pic>
      <p:pic>
        <p:nvPicPr>
          <p:cNvPr id="5" name="Picture 4">
            <a:extLst>
              <a:ext uri="{FF2B5EF4-FFF2-40B4-BE49-F238E27FC236}">
                <a16:creationId xmlns:a16="http://schemas.microsoft.com/office/drawing/2014/main" id="{8696A157-8350-4E46-A332-A1E1A3BA577D}"/>
              </a:ext>
            </a:extLst>
          </p:cNvPr>
          <p:cNvPicPr>
            <a:picLocks noChangeAspect="1"/>
          </p:cNvPicPr>
          <p:nvPr/>
        </p:nvPicPr>
        <p:blipFill rotWithShape="1">
          <a:blip r:embed="rId2"/>
          <a:srcRect t="1" b="43065"/>
          <a:stretch/>
        </p:blipFill>
        <p:spPr>
          <a:xfrm>
            <a:off x="7480159" y="1615381"/>
            <a:ext cx="3133411" cy="4663991"/>
          </a:xfrm>
          <a:prstGeom prst="rect">
            <a:avLst/>
          </a:prstGeom>
        </p:spPr>
      </p:pic>
    </p:spTree>
    <p:extLst>
      <p:ext uri="{BB962C8B-B14F-4D97-AF65-F5344CB8AC3E}">
        <p14:creationId xmlns:p14="http://schemas.microsoft.com/office/powerpoint/2010/main" val="32466385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FEFEF"/>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D077EA-A2D5-4E0D-BC2C-C535214AD6B6}"/>
              </a:ext>
            </a:extLst>
          </p:cNvPr>
          <p:cNvSpPr>
            <a:spLocks noGrp="1"/>
          </p:cNvSpPr>
          <p:nvPr>
            <p:ph type="title"/>
          </p:nvPr>
        </p:nvSpPr>
        <p:spPr>
          <a:xfrm>
            <a:off x="1046746" y="586822"/>
            <a:ext cx="3560252" cy="1645920"/>
          </a:xfrm>
        </p:spPr>
        <p:txBody>
          <a:bodyPr>
            <a:normAutofit/>
          </a:bodyPr>
          <a:lstStyle/>
          <a:p>
            <a:r>
              <a:rPr lang="en-US" altLang="zh-CN" sz="3200"/>
              <a:t>Input correction and suggestion</a:t>
            </a:r>
            <a:endParaRPr lang="zh-CN" altLang="en-US" sz="3200"/>
          </a:p>
        </p:txBody>
      </p:sp>
      <p:sp>
        <p:nvSpPr>
          <p:cNvPr id="13" name="Rectangle 1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08C228C-7CEC-4A84-B692-7E45A265407F}"/>
              </a:ext>
            </a:extLst>
          </p:cNvPr>
          <p:cNvSpPr>
            <a:spLocks noGrp="1"/>
          </p:cNvSpPr>
          <p:nvPr>
            <p:ph idx="1"/>
          </p:nvPr>
        </p:nvSpPr>
        <p:spPr>
          <a:xfrm>
            <a:off x="5351164" y="586822"/>
            <a:ext cx="6002636" cy="1645920"/>
          </a:xfrm>
        </p:spPr>
        <p:txBody>
          <a:bodyPr anchor="ctr">
            <a:normAutofit/>
          </a:bodyPr>
          <a:lstStyle/>
          <a:p>
            <a:r>
              <a:rPr lang="en-US" altLang="zh-CN" sz="2400" dirty="0"/>
              <a:t>Spelling correction</a:t>
            </a:r>
          </a:p>
          <a:p>
            <a:r>
              <a:rPr lang="en-US" altLang="zh-CN" sz="2400" dirty="0"/>
              <a:t>Spelling suggestion</a:t>
            </a:r>
          </a:p>
          <a:p>
            <a:endParaRPr lang="zh-CN" altLang="en-US" sz="2400" dirty="0"/>
          </a:p>
        </p:txBody>
      </p:sp>
      <p:pic>
        <p:nvPicPr>
          <p:cNvPr id="4" name="Picture 3" descr="A screenshot of a cell phone&#10;&#10;Description automatically generated">
            <a:extLst>
              <a:ext uri="{FF2B5EF4-FFF2-40B4-BE49-F238E27FC236}">
                <a16:creationId xmlns:a16="http://schemas.microsoft.com/office/drawing/2014/main" id="{16F9B136-ABFA-4850-9F24-924069B699D3}"/>
              </a:ext>
            </a:extLst>
          </p:cNvPr>
          <p:cNvPicPr>
            <a:picLocks noChangeAspect="1"/>
          </p:cNvPicPr>
          <p:nvPr/>
        </p:nvPicPr>
        <p:blipFill>
          <a:blip r:embed="rId2"/>
          <a:stretch>
            <a:fillRect/>
          </a:stretch>
        </p:blipFill>
        <p:spPr>
          <a:xfrm>
            <a:off x="557784" y="3052472"/>
            <a:ext cx="11164824" cy="2847031"/>
          </a:xfrm>
          <a:prstGeom prst="rect">
            <a:avLst/>
          </a:prstGeom>
        </p:spPr>
      </p:pic>
    </p:spTree>
    <p:extLst>
      <p:ext uri="{BB962C8B-B14F-4D97-AF65-F5344CB8AC3E}">
        <p14:creationId xmlns:p14="http://schemas.microsoft.com/office/powerpoint/2010/main" val="20852482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7D03296-BABA-47AD-A5D5-ED15672701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E8CB4A-CF29-4F87-9CCD-88732AC2DCA2}"/>
              </a:ext>
            </a:extLst>
          </p:cNvPr>
          <p:cNvSpPr>
            <a:spLocks noGrp="1"/>
          </p:cNvSpPr>
          <p:nvPr>
            <p:ph type="title"/>
          </p:nvPr>
        </p:nvSpPr>
        <p:spPr>
          <a:xfrm>
            <a:off x="838200" y="226061"/>
            <a:ext cx="10515600" cy="1092050"/>
          </a:xfrm>
        </p:spPr>
        <p:txBody>
          <a:bodyPr vert="horz" lIns="91440" tIns="45720" rIns="91440" bIns="45720" rtlCol="0" anchor="b">
            <a:normAutofit/>
          </a:bodyPr>
          <a:lstStyle/>
          <a:p>
            <a:pPr algn="ctr"/>
            <a:r>
              <a:rPr lang="en-US" altLang="zh-CN" sz="5200"/>
              <a:t>How correction</a:t>
            </a:r>
          </a:p>
        </p:txBody>
      </p:sp>
      <p:sp useBgFill="1">
        <p:nvSpPr>
          <p:cNvPr id="12" name="Rectangle 11">
            <a:extLst>
              <a:ext uri="{FF2B5EF4-FFF2-40B4-BE49-F238E27FC236}">
                <a16:creationId xmlns:a16="http://schemas.microsoft.com/office/drawing/2014/main" id="{284A8429-F65A-490D-96E4-1158D3E8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396083"/>
            <a:ext cx="10515599" cy="822960"/>
          </a:xfrm>
          <a:prstGeom prst="rect">
            <a:avLst/>
          </a:prstGeom>
          <a:ln w="12700">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70234D6-6096-46E8-B05E-7DDF6B8747BE}"/>
              </a:ext>
            </a:extLst>
          </p:cNvPr>
          <p:cNvSpPr>
            <a:spLocks noGrp="1"/>
          </p:cNvSpPr>
          <p:nvPr>
            <p:ph idx="1"/>
          </p:nvPr>
        </p:nvSpPr>
        <p:spPr>
          <a:xfrm>
            <a:off x="1220089" y="1511968"/>
            <a:ext cx="9751823" cy="582612"/>
          </a:xfrm>
        </p:spPr>
        <p:txBody>
          <a:bodyPr vert="horz" lIns="91440" tIns="45720" rIns="91440" bIns="45720" rtlCol="0" anchor="ctr">
            <a:normAutofit/>
          </a:bodyPr>
          <a:lstStyle/>
          <a:p>
            <a:pPr marL="0" indent="0" algn="ctr">
              <a:buNone/>
            </a:pPr>
            <a:r>
              <a:rPr lang="en-US" altLang="zh-CN" sz="2400"/>
              <a:t>Search for “visito”</a:t>
            </a:r>
          </a:p>
        </p:txBody>
      </p:sp>
      <p:sp>
        <p:nvSpPr>
          <p:cNvPr id="14" name="Rectangle 13">
            <a:extLst>
              <a:ext uri="{FF2B5EF4-FFF2-40B4-BE49-F238E27FC236}">
                <a16:creationId xmlns:a16="http://schemas.microsoft.com/office/drawing/2014/main" id="{0F022291-A82B-4D23-A1E0-5F9BD6846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41136" y="1859832"/>
            <a:ext cx="109728"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a:extLst>
              <a:ext uri="{FF2B5EF4-FFF2-40B4-BE49-F238E27FC236}">
                <a16:creationId xmlns:a16="http://schemas.microsoft.com/office/drawing/2014/main" id="{0CD7C671-2409-404A-B37B-4B7D546FDB23}"/>
              </a:ext>
            </a:extLst>
          </p:cNvPr>
          <p:cNvPicPr>
            <a:picLocks noChangeAspect="1"/>
          </p:cNvPicPr>
          <p:nvPr/>
        </p:nvPicPr>
        <p:blipFill rotWithShape="1">
          <a:blip r:embed="rId2"/>
          <a:srcRect b="57301"/>
          <a:stretch/>
        </p:blipFill>
        <p:spPr>
          <a:xfrm>
            <a:off x="1454914" y="2399493"/>
            <a:ext cx="3907230" cy="3879879"/>
          </a:xfrm>
          <a:prstGeom prst="rect">
            <a:avLst/>
          </a:prstGeom>
        </p:spPr>
      </p:pic>
      <p:pic>
        <p:nvPicPr>
          <p:cNvPr id="4" name="Picture 3">
            <a:extLst>
              <a:ext uri="{FF2B5EF4-FFF2-40B4-BE49-F238E27FC236}">
                <a16:creationId xmlns:a16="http://schemas.microsoft.com/office/drawing/2014/main" id="{4F08CA9E-4F50-428C-A776-B0D819AD3BA7}"/>
              </a:ext>
            </a:extLst>
          </p:cNvPr>
          <p:cNvPicPr>
            <a:picLocks noChangeAspect="1"/>
          </p:cNvPicPr>
          <p:nvPr/>
        </p:nvPicPr>
        <p:blipFill rotWithShape="1">
          <a:blip r:embed="rId2"/>
          <a:srcRect t="42699"/>
          <a:stretch/>
        </p:blipFill>
        <p:spPr>
          <a:xfrm>
            <a:off x="7327695" y="2399494"/>
            <a:ext cx="2911550" cy="3879878"/>
          </a:xfrm>
          <a:prstGeom prst="rect">
            <a:avLst/>
          </a:prstGeom>
        </p:spPr>
      </p:pic>
    </p:spTree>
    <p:extLst>
      <p:ext uri="{BB962C8B-B14F-4D97-AF65-F5344CB8AC3E}">
        <p14:creationId xmlns:p14="http://schemas.microsoft.com/office/powerpoint/2010/main" val="11505373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205ED-BDE1-436F-A60D-353CA14EA8D7}"/>
              </a:ext>
            </a:extLst>
          </p:cNvPr>
          <p:cNvSpPr>
            <a:spLocks noGrp="1"/>
          </p:cNvSpPr>
          <p:nvPr>
            <p:ph type="title"/>
          </p:nvPr>
        </p:nvSpPr>
        <p:spPr/>
        <p:txBody>
          <a:bodyPr/>
          <a:lstStyle/>
          <a:p>
            <a:r>
              <a:rPr lang="en-US" altLang="zh-CN" dirty="0"/>
              <a:t>Link to the relevant content directly</a:t>
            </a:r>
            <a:endParaRPr lang="zh-CN" altLang="en-US" dirty="0"/>
          </a:p>
        </p:txBody>
      </p:sp>
      <p:pic>
        <p:nvPicPr>
          <p:cNvPr id="4" name="Picture 3">
            <a:extLst>
              <a:ext uri="{FF2B5EF4-FFF2-40B4-BE49-F238E27FC236}">
                <a16:creationId xmlns:a16="http://schemas.microsoft.com/office/drawing/2014/main" id="{E92D39F4-8A7F-45B4-A617-CE5021631C30}"/>
              </a:ext>
            </a:extLst>
          </p:cNvPr>
          <p:cNvPicPr>
            <a:picLocks noChangeAspect="1"/>
          </p:cNvPicPr>
          <p:nvPr/>
        </p:nvPicPr>
        <p:blipFill>
          <a:blip r:embed="rId2"/>
          <a:stretch>
            <a:fillRect/>
          </a:stretch>
        </p:blipFill>
        <p:spPr>
          <a:xfrm>
            <a:off x="647700" y="2435679"/>
            <a:ext cx="10896600" cy="3009900"/>
          </a:xfrm>
          <a:prstGeom prst="rect">
            <a:avLst/>
          </a:prstGeom>
        </p:spPr>
      </p:pic>
    </p:spTree>
    <p:extLst>
      <p:ext uri="{BB962C8B-B14F-4D97-AF65-F5344CB8AC3E}">
        <p14:creationId xmlns:p14="http://schemas.microsoft.com/office/powerpoint/2010/main" val="10037065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59B74-55A5-4215-B0FF-2B5F42F010FC}"/>
              </a:ext>
            </a:extLst>
          </p:cNvPr>
          <p:cNvSpPr>
            <a:spLocks noGrp="1"/>
          </p:cNvSpPr>
          <p:nvPr>
            <p:ph type="title"/>
          </p:nvPr>
        </p:nvSpPr>
        <p:spPr/>
        <p:txBody>
          <a:bodyPr/>
          <a:lstStyle/>
          <a:p>
            <a:r>
              <a:rPr lang="en-US" altLang="zh-CN" dirty="0"/>
              <a:t>The context around the keyword</a:t>
            </a:r>
            <a:endParaRPr lang="zh-CN" altLang="en-US" dirty="0"/>
          </a:p>
        </p:txBody>
      </p:sp>
      <p:pic>
        <p:nvPicPr>
          <p:cNvPr id="4" name="Content Placeholder 4" descr="A screenshot of a social media post&#10;&#10;Description automatically generated">
            <a:extLst>
              <a:ext uri="{FF2B5EF4-FFF2-40B4-BE49-F238E27FC236}">
                <a16:creationId xmlns:a16="http://schemas.microsoft.com/office/drawing/2014/main" id="{A49C06F7-7812-4027-BDC0-6A1C856B93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9687" y="1427957"/>
            <a:ext cx="8744656" cy="4918869"/>
          </a:xfrm>
          <a:prstGeom prst="rect">
            <a:avLst/>
          </a:prstGeom>
        </p:spPr>
      </p:pic>
    </p:spTree>
    <p:extLst>
      <p:ext uri="{BB962C8B-B14F-4D97-AF65-F5344CB8AC3E}">
        <p14:creationId xmlns:p14="http://schemas.microsoft.com/office/powerpoint/2010/main" val="31088385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A11A43-E5E7-4B77-9C73-CFBC9C7B31EC}"/>
              </a:ext>
            </a:extLst>
          </p:cNvPr>
          <p:cNvSpPr>
            <a:spLocks noGrp="1"/>
          </p:cNvSpPr>
          <p:nvPr>
            <p:ph type="title"/>
          </p:nvPr>
        </p:nvSpPr>
        <p:spPr>
          <a:xfrm>
            <a:off x="371094" y="1161288"/>
            <a:ext cx="3438144" cy="1239012"/>
          </a:xfrm>
        </p:spPr>
        <p:txBody>
          <a:bodyPr anchor="ctr">
            <a:normAutofit/>
          </a:bodyPr>
          <a:lstStyle/>
          <a:p>
            <a:r>
              <a:rPr lang="en-US" altLang="zh-CN" sz="2800"/>
              <a:t>Previous version</a:t>
            </a:r>
            <a:endParaRPr lang="zh-CN" altLang="en-US" sz="2800"/>
          </a:p>
        </p:txBody>
      </p:sp>
      <p:sp>
        <p:nvSpPr>
          <p:cNvPr id="15" name="Rectangle 1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CEC3104-B56C-4B71-88AE-30026CB96DCD}"/>
              </a:ext>
            </a:extLst>
          </p:cNvPr>
          <p:cNvSpPr>
            <a:spLocks noGrp="1"/>
          </p:cNvSpPr>
          <p:nvPr>
            <p:ph idx="1"/>
          </p:nvPr>
        </p:nvSpPr>
        <p:spPr>
          <a:xfrm>
            <a:off x="371094" y="2718054"/>
            <a:ext cx="3438906" cy="3207258"/>
          </a:xfrm>
        </p:spPr>
        <p:txBody>
          <a:bodyPr anchor="t">
            <a:normAutofit/>
          </a:bodyPr>
          <a:lstStyle/>
          <a:p>
            <a:r>
              <a:rPr lang="en-US" altLang="zh-CN" sz="1700"/>
              <a:t>Too slow</a:t>
            </a:r>
          </a:p>
          <a:p>
            <a:r>
              <a:rPr lang="en-US" altLang="zh-CN" sz="1700"/>
              <a:t>Offline indexing</a:t>
            </a:r>
          </a:p>
          <a:p>
            <a:r>
              <a:rPr lang="en-US" altLang="zh-CN" sz="1700"/>
              <a:t>Not powerful enough</a:t>
            </a:r>
          </a:p>
          <a:p>
            <a:endParaRPr lang="zh-CN" altLang="en-US" sz="1700"/>
          </a:p>
        </p:txBody>
      </p:sp>
      <p:pic>
        <p:nvPicPr>
          <p:cNvPr id="4" name="Picture 3" descr="A screenshot of a cell phone&#10;&#10;Description automatically generated">
            <a:extLst>
              <a:ext uri="{FF2B5EF4-FFF2-40B4-BE49-F238E27FC236}">
                <a16:creationId xmlns:a16="http://schemas.microsoft.com/office/drawing/2014/main" id="{16B831E1-0CA8-4490-81B8-AE8E13D9A4A0}"/>
              </a:ext>
            </a:extLst>
          </p:cNvPr>
          <p:cNvPicPr>
            <a:picLocks noChangeAspect="1"/>
          </p:cNvPicPr>
          <p:nvPr/>
        </p:nvPicPr>
        <p:blipFill>
          <a:blip r:embed="rId2"/>
          <a:stretch>
            <a:fillRect/>
          </a:stretch>
        </p:blipFill>
        <p:spPr>
          <a:xfrm>
            <a:off x="5095260" y="841248"/>
            <a:ext cx="6533856" cy="5276088"/>
          </a:xfrm>
          <a:prstGeom prst="rect">
            <a:avLst/>
          </a:prstGeom>
        </p:spPr>
      </p:pic>
    </p:spTree>
    <p:extLst>
      <p:ext uri="{BB962C8B-B14F-4D97-AF65-F5344CB8AC3E}">
        <p14:creationId xmlns:p14="http://schemas.microsoft.com/office/powerpoint/2010/main" val="26326387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7D03296-BABA-47AD-A5D5-ED15672701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1F6131-FA37-4509-ACB5-DB37FC642851}"/>
              </a:ext>
            </a:extLst>
          </p:cNvPr>
          <p:cNvSpPr>
            <a:spLocks noGrp="1"/>
          </p:cNvSpPr>
          <p:nvPr>
            <p:ph type="title"/>
          </p:nvPr>
        </p:nvSpPr>
        <p:spPr>
          <a:xfrm>
            <a:off x="838200" y="226061"/>
            <a:ext cx="10515600" cy="1092050"/>
          </a:xfrm>
        </p:spPr>
        <p:txBody>
          <a:bodyPr vert="horz" lIns="91440" tIns="45720" rIns="91440" bIns="45720" rtlCol="0" anchor="b">
            <a:normAutofit/>
          </a:bodyPr>
          <a:lstStyle/>
          <a:p>
            <a:pPr algn="ctr"/>
            <a:r>
              <a:rPr lang="en-US" altLang="zh-CN" sz="5200"/>
              <a:t>Snapshot for the website</a:t>
            </a:r>
          </a:p>
        </p:txBody>
      </p:sp>
      <p:sp useBgFill="1">
        <p:nvSpPr>
          <p:cNvPr id="14" name="Rectangle 13">
            <a:extLst>
              <a:ext uri="{FF2B5EF4-FFF2-40B4-BE49-F238E27FC236}">
                <a16:creationId xmlns:a16="http://schemas.microsoft.com/office/drawing/2014/main" id="{284A8429-F65A-490D-96E4-1158D3E8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396083"/>
            <a:ext cx="10515599" cy="822960"/>
          </a:xfrm>
          <a:prstGeom prst="rect">
            <a:avLst/>
          </a:prstGeom>
          <a:ln w="12700">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A8B9C21-4E0C-4535-83C0-C9B064EB2E6E}"/>
              </a:ext>
            </a:extLst>
          </p:cNvPr>
          <p:cNvSpPr>
            <a:spLocks noGrp="1"/>
          </p:cNvSpPr>
          <p:nvPr>
            <p:ph idx="1"/>
          </p:nvPr>
        </p:nvSpPr>
        <p:spPr>
          <a:xfrm>
            <a:off x="1220089" y="1511968"/>
            <a:ext cx="9751823" cy="582612"/>
          </a:xfrm>
        </p:spPr>
        <p:txBody>
          <a:bodyPr vert="horz" lIns="91440" tIns="45720" rIns="91440" bIns="45720" rtlCol="0" anchor="ctr">
            <a:normAutofit/>
          </a:bodyPr>
          <a:lstStyle/>
          <a:p>
            <a:pPr marL="0" indent="0" algn="ctr">
              <a:buNone/>
            </a:pPr>
            <a:r>
              <a:rPr lang="en-US" altLang="zh-CN" sz="2400"/>
              <a:t>(include images)</a:t>
            </a:r>
          </a:p>
        </p:txBody>
      </p:sp>
      <p:sp>
        <p:nvSpPr>
          <p:cNvPr id="16" name="Rectangle 15">
            <a:extLst>
              <a:ext uri="{FF2B5EF4-FFF2-40B4-BE49-F238E27FC236}">
                <a16:creationId xmlns:a16="http://schemas.microsoft.com/office/drawing/2014/main" id="{0F022291-A82B-4D23-A1E0-5F9BD6846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41136" y="1859832"/>
            <a:ext cx="109728"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7" name="Picture 6">
            <a:extLst>
              <a:ext uri="{FF2B5EF4-FFF2-40B4-BE49-F238E27FC236}">
                <a16:creationId xmlns:a16="http://schemas.microsoft.com/office/drawing/2014/main" id="{8C21963C-0525-4EC2-8700-73BA7643E940}"/>
              </a:ext>
            </a:extLst>
          </p:cNvPr>
          <p:cNvPicPr>
            <a:picLocks noChangeAspect="1"/>
          </p:cNvPicPr>
          <p:nvPr/>
        </p:nvPicPr>
        <p:blipFill>
          <a:blip r:embed="rId2"/>
          <a:stretch>
            <a:fillRect/>
          </a:stretch>
        </p:blipFill>
        <p:spPr>
          <a:xfrm>
            <a:off x="4390222" y="2488941"/>
            <a:ext cx="7281864" cy="4023229"/>
          </a:xfrm>
          <a:prstGeom prst="rect">
            <a:avLst/>
          </a:prstGeom>
        </p:spPr>
      </p:pic>
      <p:pic>
        <p:nvPicPr>
          <p:cNvPr id="6" name="Picture 5">
            <a:extLst>
              <a:ext uri="{FF2B5EF4-FFF2-40B4-BE49-F238E27FC236}">
                <a16:creationId xmlns:a16="http://schemas.microsoft.com/office/drawing/2014/main" id="{2DDD7DBC-AC80-48C2-B6C2-C5E40F06C36E}"/>
              </a:ext>
            </a:extLst>
          </p:cNvPr>
          <p:cNvPicPr>
            <a:picLocks noChangeAspect="1"/>
          </p:cNvPicPr>
          <p:nvPr/>
        </p:nvPicPr>
        <p:blipFill>
          <a:blip r:embed="rId3"/>
          <a:stretch>
            <a:fillRect/>
          </a:stretch>
        </p:blipFill>
        <p:spPr>
          <a:xfrm>
            <a:off x="239485" y="3538484"/>
            <a:ext cx="5140661" cy="1169500"/>
          </a:xfrm>
          <a:prstGeom prst="rect">
            <a:avLst/>
          </a:prstGeom>
        </p:spPr>
      </p:pic>
    </p:spTree>
    <p:extLst>
      <p:ext uri="{BB962C8B-B14F-4D97-AF65-F5344CB8AC3E}">
        <p14:creationId xmlns:p14="http://schemas.microsoft.com/office/powerpoint/2010/main" val="47733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DDBA12-F200-4019-A43A-C5D7CAB88A66}"/>
              </a:ext>
            </a:extLst>
          </p:cNvPr>
          <p:cNvSpPr>
            <a:spLocks noGrp="1"/>
          </p:cNvSpPr>
          <p:nvPr>
            <p:ph type="title"/>
          </p:nvPr>
        </p:nvSpPr>
        <p:spPr>
          <a:xfrm>
            <a:off x="838200" y="253397"/>
            <a:ext cx="10515600" cy="1273233"/>
          </a:xfrm>
        </p:spPr>
        <p:txBody>
          <a:bodyPr>
            <a:normAutofit/>
          </a:bodyPr>
          <a:lstStyle/>
          <a:p>
            <a:r>
              <a:rPr lang="en-US" altLang="zh-CN" sz="4000"/>
              <a:t>Conclusion</a:t>
            </a:r>
            <a:endParaRPr lang="zh-CN" altLang="en-US" sz="400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03C7B15-FF14-4501-A3B0-E39DC4300405}"/>
              </a:ext>
            </a:extLst>
          </p:cNvPr>
          <p:cNvSpPr>
            <a:spLocks noGrp="1"/>
          </p:cNvSpPr>
          <p:nvPr>
            <p:ph idx="1"/>
          </p:nvPr>
        </p:nvSpPr>
        <p:spPr>
          <a:xfrm>
            <a:off x="838200" y="2478024"/>
            <a:ext cx="10515600" cy="3694176"/>
          </a:xfrm>
        </p:spPr>
        <p:txBody>
          <a:bodyPr>
            <a:normAutofit/>
          </a:bodyPr>
          <a:lstStyle/>
          <a:p>
            <a:r>
              <a:rPr lang="en-US" altLang="zh-CN" sz="2200"/>
              <a:t>In general, I think my system has done a very good job. It can collect, analyze and index data in real time. It can also re index the modified data in real time. At first I thought about the combination of Lucene and MapReduce, but MapReduce is not suitable for analyzing data in real time. His calculation speed is relatively slow. The intermediate results calculated by MapReduce will be written to disk, and the output results will also be written to disk. Reading and writing to disk means that performance cannot meet real-time requirements. This means that only one of MapReduce and real-time index can be selected. But in pursuit of real-time analysis and re-indexing, I abandoned MapReduce. Next, I will try to integrate them, such as MapReduce for offline analysis and indexing, and tools such as spark for real-time indexing.</a:t>
            </a:r>
            <a:endParaRPr lang="zh-CN" altLang="en-US" sz="2200"/>
          </a:p>
        </p:txBody>
      </p:sp>
    </p:spTree>
    <p:extLst>
      <p:ext uri="{BB962C8B-B14F-4D97-AF65-F5344CB8AC3E}">
        <p14:creationId xmlns:p14="http://schemas.microsoft.com/office/powerpoint/2010/main" val="978260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FA16239-4EC6-4FEB-AEE0-5399A9161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2BE4B43C-E9B9-48A5-95C0-41EA1E9C4A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74647552-E486-4A45-A328-46689ABD2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49C4D0F7-FB9C-4341-9B3F-AF4194DCF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35856CA2-89DB-45ED-9BAB-A74BF3684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BC28E980-AD8A-409F-B68A-EA8024CAF4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A4A0B206-8937-487B-B814-6038EA7B66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80F02C1F-CA60-4731-BD94-1DBD21070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B46B647C-DB48-4E86-8BAD-FC9373AAD8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1E89C26B-6CB2-42D8-8BB3-3E26FED30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160F0CF2-8023-4534-ADC9-A59BEE3FC4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49150B67-0A82-4B3E-822F-074379AA4F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525671B3-0E8E-4D8A-B0D1-BD3784E8E0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5CCDCC7C-C689-4233-A61E-9004CD6909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C538E84F-390F-4BB2-A10A-926A6C365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228E4807-1196-4E27-9169-ABC2C822EE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E54BEE83-39BF-44E5-85A6-D4CD4E42DF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C47F9A38-DBF0-4CDB-BF1E-B6513FCA5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BBC95025-5AF8-4EE5-BF4C-ED4C3B8563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A9F174C7-84C3-4723-A1AE-C812524B5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6996D3DB-ACC4-449B-9388-C1A6791FF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0" name="Freeform: Shape 29">
            <a:extLst>
              <a:ext uri="{FF2B5EF4-FFF2-40B4-BE49-F238E27FC236}">
                <a16:creationId xmlns:a16="http://schemas.microsoft.com/office/drawing/2014/main" id="{30AD7924-1265-4ADB-A88C-804B0BD8E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071335-161D-442C-92EF-B05A30526A00}"/>
              </a:ext>
            </a:extLst>
          </p:cNvPr>
          <p:cNvSpPr>
            <a:spLocks noGrp="1"/>
          </p:cNvSpPr>
          <p:nvPr>
            <p:ph type="title"/>
          </p:nvPr>
        </p:nvSpPr>
        <p:spPr>
          <a:xfrm>
            <a:off x="1755648" y="1289304"/>
            <a:ext cx="8677656" cy="3172968"/>
          </a:xfrm>
        </p:spPr>
        <p:txBody>
          <a:bodyPr vert="horz" lIns="91440" tIns="45720" rIns="91440" bIns="45720" rtlCol="0" anchor="ctr">
            <a:normAutofit/>
          </a:bodyPr>
          <a:lstStyle/>
          <a:p>
            <a:pPr algn="ctr"/>
            <a:r>
              <a:rPr lang="en-US" altLang="zh-CN" sz="6000" kern="1200" dirty="0">
                <a:solidFill>
                  <a:schemeClr val="tx1"/>
                </a:solidFill>
                <a:latin typeface="+mj-lt"/>
                <a:ea typeface="+mj-ea"/>
                <a:cs typeface="+mj-cs"/>
              </a:rPr>
              <a:t>DEMO</a:t>
            </a:r>
          </a:p>
        </p:txBody>
      </p:sp>
    </p:spTree>
    <p:extLst>
      <p:ext uri="{BB962C8B-B14F-4D97-AF65-F5344CB8AC3E}">
        <p14:creationId xmlns:p14="http://schemas.microsoft.com/office/powerpoint/2010/main" val="2779360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70AD94-3B26-4F00-8E48-AEBBF98CD08A}"/>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altLang="zh-CN" sz="5400" kern="1200">
                <a:solidFill>
                  <a:srgbClr val="FFFFFF"/>
                </a:solidFill>
                <a:latin typeface="+mj-lt"/>
                <a:ea typeface="+mj-ea"/>
                <a:cs typeface="+mj-cs"/>
              </a:rPr>
              <a:t>New version</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close up of a sign&#10;&#10;Description automatically generated">
            <a:extLst>
              <a:ext uri="{FF2B5EF4-FFF2-40B4-BE49-F238E27FC236}">
                <a16:creationId xmlns:a16="http://schemas.microsoft.com/office/drawing/2014/main" id="{F2497A57-4E5D-4589-AAA0-2BCFDD13DA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0679" y="2509911"/>
            <a:ext cx="7235542" cy="3997637"/>
          </a:xfrm>
          <a:prstGeom prst="rect">
            <a:avLst/>
          </a:prstGeom>
        </p:spPr>
      </p:pic>
    </p:spTree>
    <p:extLst>
      <p:ext uri="{BB962C8B-B14F-4D97-AF65-F5344CB8AC3E}">
        <p14:creationId xmlns:p14="http://schemas.microsoft.com/office/powerpoint/2010/main" val="31892206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26883-6054-4834-8B6F-D7B10685C34F}"/>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altLang="zh-CN" sz="5400">
                <a:solidFill>
                  <a:srgbClr val="FFFFFF"/>
                </a:solidFill>
              </a:rPr>
              <a:t>Data Store</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955D078-AC5B-4A3C-81DC-53C42C679D71}"/>
              </a:ext>
            </a:extLst>
          </p:cNvPr>
          <p:cNvPicPr>
            <a:picLocks noChangeAspect="1"/>
          </p:cNvPicPr>
          <p:nvPr/>
        </p:nvPicPr>
        <p:blipFill>
          <a:blip r:embed="rId2"/>
          <a:stretch>
            <a:fillRect/>
          </a:stretch>
        </p:blipFill>
        <p:spPr>
          <a:xfrm>
            <a:off x="331567" y="3532230"/>
            <a:ext cx="5455917" cy="1786812"/>
          </a:xfrm>
          <a:prstGeom prst="rect">
            <a:avLst/>
          </a:prstGeom>
        </p:spPr>
      </p:pic>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1686F0E-F3C8-4F9C-89F9-80678B0E381B}"/>
              </a:ext>
            </a:extLst>
          </p:cNvPr>
          <p:cNvPicPr>
            <a:picLocks noChangeAspect="1"/>
          </p:cNvPicPr>
          <p:nvPr/>
        </p:nvPicPr>
        <p:blipFill>
          <a:blip r:embed="rId3"/>
          <a:stretch>
            <a:fillRect/>
          </a:stretch>
        </p:blipFill>
        <p:spPr>
          <a:xfrm>
            <a:off x="6445073" y="3661808"/>
            <a:ext cx="5455917" cy="1527656"/>
          </a:xfrm>
          <a:prstGeom prst="rect">
            <a:avLst/>
          </a:prstGeom>
        </p:spPr>
      </p:pic>
    </p:spTree>
    <p:extLst>
      <p:ext uri="{BB962C8B-B14F-4D97-AF65-F5344CB8AC3E}">
        <p14:creationId xmlns:p14="http://schemas.microsoft.com/office/powerpoint/2010/main" val="33170009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1">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FEFEF"/>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CD940F-792E-4602-9156-0AB9B748A722}"/>
              </a:ext>
            </a:extLst>
          </p:cNvPr>
          <p:cNvSpPr>
            <a:spLocks noGrp="1"/>
          </p:cNvSpPr>
          <p:nvPr>
            <p:ph type="title"/>
          </p:nvPr>
        </p:nvSpPr>
        <p:spPr>
          <a:xfrm>
            <a:off x="1051560" y="586822"/>
            <a:ext cx="3657600" cy="1645920"/>
          </a:xfrm>
        </p:spPr>
        <p:txBody>
          <a:bodyPr>
            <a:normAutofit/>
          </a:bodyPr>
          <a:lstStyle/>
          <a:p>
            <a:r>
              <a:rPr lang="en-US" altLang="zh-CN" sz="3200"/>
              <a:t>Real time Data collection and indexing</a:t>
            </a:r>
            <a:endParaRPr lang="zh-CN" altLang="en-US" sz="3200"/>
          </a:p>
        </p:txBody>
      </p:sp>
      <p:sp>
        <p:nvSpPr>
          <p:cNvPr id="20" name="Rectangle 13">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1" name="Rectangle 15">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6995D4E-788F-49D7-AF00-A99F0B9AC15B}"/>
              </a:ext>
            </a:extLst>
          </p:cNvPr>
          <p:cNvSpPr>
            <a:spLocks noGrp="1"/>
          </p:cNvSpPr>
          <p:nvPr>
            <p:ph idx="1"/>
          </p:nvPr>
        </p:nvSpPr>
        <p:spPr>
          <a:xfrm>
            <a:off x="5250106" y="586822"/>
            <a:ext cx="6106742" cy="1645920"/>
          </a:xfrm>
        </p:spPr>
        <p:txBody>
          <a:bodyPr anchor="ctr">
            <a:normAutofit/>
          </a:bodyPr>
          <a:lstStyle/>
          <a:p>
            <a:r>
              <a:rPr lang="en-US" altLang="zh-CN" sz="1800"/>
              <a:t>UIC Official Website </a:t>
            </a:r>
          </a:p>
          <a:p>
            <a:r>
              <a:rPr lang="en-US" altLang="zh-CN" sz="1800"/>
              <a:t>Gutenberg eBook </a:t>
            </a:r>
            <a:endParaRPr lang="zh-CN" altLang="en-US" sz="1800"/>
          </a:p>
        </p:txBody>
      </p:sp>
      <p:pic>
        <p:nvPicPr>
          <p:cNvPr id="5" name="Picture 4">
            <a:extLst>
              <a:ext uri="{FF2B5EF4-FFF2-40B4-BE49-F238E27FC236}">
                <a16:creationId xmlns:a16="http://schemas.microsoft.com/office/drawing/2014/main" id="{49436435-248F-4AA6-800D-D88EB0A720BE}"/>
              </a:ext>
            </a:extLst>
          </p:cNvPr>
          <p:cNvPicPr>
            <a:picLocks noChangeAspect="1"/>
          </p:cNvPicPr>
          <p:nvPr/>
        </p:nvPicPr>
        <p:blipFill>
          <a:blip r:embed="rId2"/>
          <a:stretch>
            <a:fillRect/>
          </a:stretch>
        </p:blipFill>
        <p:spPr>
          <a:xfrm>
            <a:off x="685639" y="2729397"/>
            <a:ext cx="5225796" cy="3483864"/>
          </a:xfrm>
          <a:prstGeom prst="rect">
            <a:avLst/>
          </a:prstGeom>
        </p:spPr>
      </p:pic>
      <p:pic>
        <p:nvPicPr>
          <p:cNvPr id="4" name="Picture 3">
            <a:extLst>
              <a:ext uri="{FF2B5EF4-FFF2-40B4-BE49-F238E27FC236}">
                <a16:creationId xmlns:a16="http://schemas.microsoft.com/office/drawing/2014/main" id="{C8B8B579-21D0-4C0C-9F73-896E1382E141}"/>
              </a:ext>
            </a:extLst>
          </p:cNvPr>
          <p:cNvPicPr>
            <a:picLocks noChangeAspect="1"/>
          </p:cNvPicPr>
          <p:nvPr/>
        </p:nvPicPr>
        <p:blipFill>
          <a:blip r:embed="rId3"/>
          <a:stretch>
            <a:fillRect/>
          </a:stretch>
        </p:blipFill>
        <p:spPr>
          <a:xfrm>
            <a:off x="6198781" y="3504790"/>
            <a:ext cx="5523082" cy="1933078"/>
          </a:xfrm>
          <a:prstGeom prst="rect">
            <a:avLst/>
          </a:prstGeom>
        </p:spPr>
      </p:pic>
    </p:spTree>
    <p:extLst>
      <p:ext uri="{BB962C8B-B14F-4D97-AF65-F5344CB8AC3E}">
        <p14:creationId xmlns:p14="http://schemas.microsoft.com/office/powerpoint/2010/main" val="25713576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5BEF36-EE0E-4ED5-A6BB-6CB241BCA78C}"/>
              </a:ext>
            </a:extLst>
          </p:cNvPr>
          <p:cNvSpPr>
            <a:spLocks noGrp="1"/>
          </p:cNvSpPr>
          <p:nvPr>
            <p:ph type="title"/>
          </p:nvPr>
        </p:nvSpPr>
        <p:spPr>
          <a:xfrm>
            <a:off x="863029" y="1012004"/>
            <a:ext cx="3416158" cy="4795408"/>
          </a:xfrm>
        </p:spPr>
        <p:txBody>
          <a:bodyPr>
            <a:normAutofit/>
          </a:bodyPr>
          <a:lstStyle/>
          <a:p>
            <a:r>
              <a:rPr lang="en-US" altLang="zh-CN">
                <a:solidFill>
                  <a:srgbClr val="FFFFFF"/>
                </a:solidFill>
              </a:rPr>
              <a:t>Real time Data Collection</a:t>
            </a:r>
            <a:endParaRPr lang="zh-CN" altLang="en-US">
              <a:solidFill>
                <a:srgbClr val="FFFFFF"/>
              </a:solidFill>
            </a:endParaRPr>
          </a:p>
        </p:txBody>
      </p:sp>
      <p:graphicFrame>
        <p:nvGraphicFramePr>
          <p:cNvPr id="5" name="Content Placeholder 2">
            <a:extLst>
              <a:ext uri="{FF2B5EF4-FFF2-40B4-BE49-F238E27FC236}">
                <a16:creationId xmlns:a16="http://schemas.microsoft.com/office/drawing/2014/main" id="{AE92270C-5321-48D9-8AE1-963804EFA9AC}"/>
              </a:ext>
            </a:extLst>
          </p:cNvPr>
          <p:cNvGraphicFramePr>
            <a:graphicFrameLocks noGrp="1"/>
          </p:cNvGraphicFramePr>
          <p:nvPr>
            <p:ph idx="1"/>
            <p:extLst>
              <p:ext uri="{D42A27DB-BD31-4B8C-83A1-F6EECF244321}">
                <p14:modId xmlns:p14="http://schemas.microsoft.com/office/powerpoint/2010/main" val="78390304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26584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6D71E-D390-41E5-8B7B-92397C2107BD}"/>
              </a:ext>
            </a:extLst>
          </p:cNvPr>
          <p:cNvSpPr>
            <a:spLocks noGrp="1"/>
          </p:cNvSpPr>
          <p:nvPr>
            <p:ph type="title"/>
          </p:nvPr>
        </p:nvSpPr>
        <p:spPr>
          <a:xfrm>
            <a:off x="870204" y="606564"/>
            <a:ext cx="10451592" cy="1325563"/>
          </a:xfrm>
        </p:spPr>
        <p:txBody>
          <a:bodyPr anchor="ctr">
            <a:normAutofit/>
          </a:bodyPr>
          <a:lstStyle/>
          <a:p>
            <a:r>
              <a:rPr lang="en-US" altLang="zh-CN"/>
              <a:t>Message-Digest Algorithm</a:t>
            </a:r>
            <a:r>
              <a:rPr lang="en-US" altLang="zh-CN" i="1"/>
              <a:t>(MD5)</a:t>
            </a:r>
            <a:endParaRPr lang="zh-CN" altLang="en-US" dirty="0"/>
          </a:p>
        </p:txBody>
      </p:sp>
      <p:sp>
        <p:nvSpPr>
          <p:cNvPr id="12" name="Rectangle 9">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3" name="Content Placeholder 2">
            <a:extLst>
              <a:ext uri="{FF2B5EF4-FFF2-40B4-BE49-F238E27FC236}">
                <a16:creationId xmlns:a16="http://schemas.microsoft.com/office/drawing/2014/main" id="{6C5235A2-1966-4CBA-8CF4-097AAEF0FAB9}"/>
              </a:ext>
            </a:extLst>
          </p:cNvPr>
          <p:cNvGraphicFramePr>
            <a:graphicFrameLocks noGrp="1"/>
          </p:cNvGraphicFramePr>
          <p:nvPr>
            <p:ph idx="1"/>
            <p:extLst>
              <p:ext uri="{D42A27DB-BD31-4B8C-83A1-F6EECF244321}">
                <p14:modId xmlns:p14="http://schemas.microsoft.com/office/powerpoint/2010/main" val="96180650"/>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02723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79F82E-02B8-4453-B093-48F57BA1AF46}"/>
              </a:ext>
            </a:extLst>
          </p:cNvPr>
          <p:cNvPicPr>
            <a:picLocks noChangeAspect="1"/>
          </p:cNvPicPr>
          <p:nvPr/>
        </p:nvPicPr>
        <p:blipFill>
          <a:blip r:embed="rId2"/>
          <a:stretch>
            <a:fillRect/>
          </a:stretch>
        </p:blipFill>
        <p:spPr>
          <a:xfrm>
            <a:off x="1966912" y="4203247"/>
            <a:ext cx="7229475" cy="2219325"/>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5F48C302-80EA-41BC-B7EE-373B3B70A168}"/>
              </a:ext>
            </a:extLst>
          </p:cNvPr>
          <p:cNvPicPr>
            <a:picLocks noChangeAspect="1"/>
          </p:cNvPicPr>
          <p:nvPr/>
        </p:nvPicPr>
        <p:blipFill>
          <a:blip r:embed="rId3"/>
          <a:stretch>
            <a:fillRect/>
          </a:stretch>
        </p:blipFill>
        <p:spPr>
          <a:xfrm>
            <a:off x="1919287" y="2270862"/>
            <a:ext cx="7258050" cy="1685925"/>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AEFF0B44-3CB3-461D-A6BE-FAB4CF5D1196}"/>
              </a:ext>
            </a:extLst>
          </p:cNvPr>
          <p:cNvPicPr>
            <a:picLocks noChangeAspect="1"/>
          </p:cNvPicPr>
          <p:nvPr/>
        </p:nvPicPr>
        <p:blipFill>
          <a:blip r:embed="rId4"/>
          <a:stretch>
            <a:fillRect/>
          </a:stretch>
        </p:blipFill>
        <p:spPr>
          <a:xfrm>
            <a:off x="1938337" y="357528"/>
            <a:ext cx="7239000" cy="1666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60002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9904BB-FEAB-4C57-B4DE-C24E48A21EA0}"/>
              </a:ext>
            </a:extLst>
          </p:cNvPr>
          <p:cNvSpPr>
            <a:spLocks noGrp="1"/>
          </p:cNvSpPr>
          <p:nvPr>
            <p:ph type="title"/>
          </p:nvPr>
        </p:nvSpPr>
        <p:spPr>
          <a:xfrm>
            <a:off x="863029" y="1012004"/>
            <a:ext cx="3416158" cy="4795408"/>
          </a:xfrm>
        </p:spPr>
        <p:txBody>
          <a:bodyPr>
            <a:normAutofit/>
          </a:bodyPr>
          <a:lstStyle/>
          <a:p>
            <a:r>
              <a:rPr lang="en-US" altLang="zh-CN">
                <a:solidFill>
                  <a:srgbClr val="FFFFFF"/>
                </a:solidFill>
              </a:rPr>
              <a:t>Real Time Indexing</a:t>
            </a:r>
            <a:endParaRPr lang="zh-CN" altLang="en-US">
              <a:solidFill>
                <a:srgbClr val="FFFFFF"/>
              </a:solidFill>
            </a:endParaRPr>
          </a:p>
        </p:txBody>
      </p:sp>
      <p:graphicFrame>
        <p:nvGraphicFramePr>
          <p:cNvPr id="5" name="Content Placeholder 2">
            <a:extLst>
              <a:ext uri="{FF2B5EF4-FFF2-40B4-BE49-F238E27FC236}">
                <a16:creationId xmlns:a16="http://schemas.microsoft.com/office/drawing/2014/main" id="{870489E0-CE66-4DEF-8779-3C602E997D6D}"/>
              </a:ext>
            </a:extLst>
          </p:cNvPr>
          <p:cNvGraphicFramePr>
            <a:graphicFrameLocks noGrp="1"/>
          </p:cNvGraphicFramePr>
          <p:nvPr>
            <p:ph idx="1"/>
            <p:extLst>
              <p:ext uri="{D42A27DB-BD31-4B8C-83A1-F6EECF244321}">
                <p14:modId xmlns:p14="http://schemas.microsoft.com/office/powerpoint/2010/main" val="172377133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96266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325</Words>
  <Application>Microsoft Office PowerPoint</Application>
  <PresentationFormat>Widescreen</PresentationFormat>
  <Paragraphs>50</Paragraphs>
  <Slides>22</Slides>
  <Notes>2</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等线</vt:lpstr>
      <vt:lpstr>等线 Light</vt:lpstr>
      <vt:lpstr>Arial</vt:lpstr>
      <vt:lpstr>Calibri</vt:lpstr>
      <vt:lpstr>Office Theme</vt:lpstr>
      <vt:lpstr>A little search engine like google</vt:lpstr>
      <vt:lpstr>Previous version</vt:lpstr>
      <vt:lpstr>New version</vt:lpstr>
      <vt:lpstr>Data Store</vt:lpstr>
      <vt:lpstr>Real time Data collection and indexing</vt:lpstr>
      <vt:lpstr>Real time Data Collection</vt:lpstr>
      <vt:lpstr>Message-Digest Algorithm(MD5)</vt:lpstr>
      <vt:lpstr>PowerPoint Presentation</vt:lpstr>
      <vt:lpstr>Real Time Indexing</vt:lpstr>
      <vt:lpstr>Boost</vt:lpstr>
      <vt:lpstr>Searching based on phrases</vt:lpstr>
      <vt:lpstr>Highlight</vt:lpstr>
      <vt:lpstr>Pagination</vt:lpstr>
      <vt:lpstr>Autocomplete</vt:lpstr>
      <vt:lpstr>How Autocomplete</vt:lpstr>
      <vt:lpstr>Input correction and suggestion</vt:lpstr>
      <vt:lpstr>How correction</vt:lpstr>
      <vt:lpstr>Link to the relevant content directly</vt:lpstr>
      <vt:lpstr>The context around the keyword</vt:lpstr>
      <vt:lpstr>Snapshot for the website</vt:lpstr>
      <vt:lpstr>Conclusion</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little search engine like google</dc:title>
  <dc:creator>office365</dc:creator>
  <cp:lastModifiedBy>office365</cp:lastModifiedBy>
  <cp:revision>1</cp:revision>
  <dcterms:created xsi:type="dcterms:W3CDTF">2019-12-03T08:51:44Z</dcterms:created>
  <dcterms:modified xsi:type="dcterms:W3CDTF">2019-12-03T08:52:54Z</dcterms:modified>
</cp:coreProperties>
</file>