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8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ckermamo/Data-Hiding-In-Imag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5349" y="1499175"/>
            <a:ext cx="11954897" cy="153383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442048" y="80573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9543" y="3562667"/>
            <a:ext cx="7980183" cy="2805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Maman Das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Maman Das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Techno College Of Engineering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	&amp;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   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CSE 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DBFF8-5A60-17D3-1452-8D29B9913EE7}"/>
              </a:ext>
            </a:extLst>
          </p:cNvPr>
          <p:cNvSpPr txBox="1"/>
          <p:nvPr/>
        </p:nvSpPr>
        <p:spPr>
          <a:xfrm>
            <a:off x="892999" y="1473278"/>
            <a:ext cx="9342381" cy="2776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AI-Powered Encryption</a:t>
            </a:r>
            <a:r>
              <a:rPr lang="en-US" dirty="0"/>
              <a:t> – Use deep learning to enhance message hiding.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Blockchain Integration</a:t>
            </a:r>
            <a:r>
              <a:rPr lang="en-US" dirty="0"/>
              <a:t> – Store encrypted image hashes for authenticity.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Video Steganography</a:t>
            </a:r>
            <a:r>
              <a:rPr lang="en-IN" dirty="0"/>
              <a:t> – Hide messages across video frames.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Multi-Level Security</a:t>
            </a:r>
            <a:r>
              <a:rPr lang="en-US" dirty="0"/>
              <a:t> – Double encryption for extra protection.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Mobile App Development</a:t>
            </a:r>
            <a:r>
              <a:rPr lang="en-US" dirty="0"/>
              <a:t> – Android &amp; iOS steganography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8A699F0-9E44-8148-26FC-8AD5D1EEC3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763" y="1413678"/>
            <a:ext cx="9419456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message transmission is crucial in modern communication.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may attract unwanted attention.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messages in images.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secrecy by embedding data in pixel values without noticeable distortion.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181703-AF0F-EC2D-7670-528A45765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0262" y="1634941"/>
            <a:ext cx="10531475" cy="233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image processing. To install OpenCV go through this command 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 install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-python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array manipulations. To install NumPy go through this command (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 install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file handling. To Install OS, go through this command (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 install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 install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-sys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64BDB8-3B67-2392-ECB8-5EE7E00A1D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6998" y="1302026"/>
            <a:ext cx="9241234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LSB (Least Significant Bit) method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in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passcode-based authentication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detection and extraction of hidden messages.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image file dynamically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CDFA03-652D-C94B-6596-C6549F73CC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655" y="1509392"/>
            <a:ext cx="8739789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Experts: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data transmission.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communicate without detection.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covert operations.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looking for private messaging.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D33D1-1250-2F15-3E9E-B16CEAC17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068" y="1232452"/>
            <a:ext cx="3170400" cy="28479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2A4E9-728D-27B8-1CB1-0728A364A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51" y="4424524"/>
            <a:ext cx="4997752" cy="19890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896E9-BE35-52F3-3D06-9E1B57863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106" y="1232452"/>
            <a:ext cx="2661739" cy="2847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83E6D0-411B-D5BB-2482-7F7DAAD33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483" y="1232452"/>
            <a:ext cx="2822201" cy="28479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C09989-2B1C-E122-FEBF-B0BD40188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24524"/>
            <a:ext cx="4374017" cy="1863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4D9E53-B14F-EFE4-643E-113E5154E7B3}"/>
              </a:ext>
            </a:extLst>
          </p:cNvPr>
          <p:cNvSpPr txBox="1"/>
          <p:nvPr/>
        </p:nvSpPr>
        <p:spPr>
          <a:xfrm>
            <a:off x="920765" y="4055192"/>
            <a:ext cx="2989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Encrypted &amp; Decrypted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EC37F-8A3E-7283-C571-FDD0F89B760E}"/>
              </a:ext>
            </a:extLst>
          </p:cNvPr>
          <p:cNvSpPr txBox="1"/>
          <p:nvPr/>
        </p:nvSpPr>
        <p:spPr>
          <a:xfrm>
            <a:off x="4699818" y="4080387"/>
            <a:ext cx="2987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Without embedding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8E3B3-6AA4-D3E1-E5DC-693F30452802}"/>
              </a:ext>
            </a:extLst>
          </p:cNvPr>
          <p:cNvSpPr txBox="1"/>
          <p:nvPr/>
        </p:nvSpPr>
        <p:spPr>
          <a:xfrm>
            <a:off x="7961195" y="4080387"/>
            <a:ext cx="34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Image after embedding message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9E14A-B006-55D9-0D6B-27733E2110CF}"/>
              </a:ext>
            </a:extLst>
          </p:cNvPr>
          <p:cNvSpPr txBox="1"/>
          <p:nvPr/>
        </p:nvSpPr>
        <p:spPr>
          <a:xfrm>
            <a:off x="830068" y="6413617"/>
            <a:ext cx="3948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 put of the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2F449D-1D39-DC15-6204-43D7D2365A13}"/>
              </a:ext>
            </a:extLst>
          </p:cNvPr>
          <p:cNvSpPr txBox="1"/>
          <p:nvPr/>
        </p:nvSpPr>
        <p:spPr>
          <a:xfrm>
            <a:off x="6243484" y="6413617"/>
            <a:ext cx="3421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Encrypted data under the Image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00F3713-2D9F-9291-4A4A-119F71482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3811" y="1206597"/>
            <a:ext cx="857264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privacy while being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human eye.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effective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passcode protection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added security.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B67AC-696C-FF04-5230-5FE371133B89}"/>
              </a:ext>
            </a:extLst>
          </p:cNvPr>
          <p:cNvSpPr txBox="1"/>
          <p:nvPr/>
        </p:nvSpPr>
        <p:spPr>
          <a:xfrm>
            <a:off x="1278194" y="1455174"/>
            <a:ext cx="61254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u="sng" dirty="0"/>
              <a:t>GitHub link is :-</a:t>
            </a:r>
          </a:p>
          <a:p>
            <a:endParaRPr lang="en-IN" b="1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Click Here :- </a:t>
            </a:r>
          </a:p>
          <a:p>
            <a:r>
              <a:rPr lang="en-IN" dirty="0"/>
              <a:t> </a:t>
            </a:r>
            <a:r>
              <a:rPr lang="en-IN" dirty="0">
                <a:hlinkClick r:id="rId2"/>
              </a:rPr>
              <a:t>https://github.com/hackermamo/Data-Hiding-In-Image.git</a:t>
            </a:r>
            <a:endParaRPr lang="en-IN" dirty="0"/>
          </a:p>
          <a:p>
            <a:r>
              <a:rPr lang="en-IN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269</TotalTime>
  <Words>383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mamandas2004@outlook.com</cp:lastModifiedBy>
  <cp:revision>26</cp:revision>
  <dcterms:created xsi:type="dcterms:W3CDTF">2021-05-26T16:50:10Z</dcterms:created>
  <dcterms:modified xsi:type="dcterms:W3CDTF">2025-02-13T10:17:36Z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