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/>
    <p:restoredTop sz="94674"/>
  </p:normalViewPr>
  <p:slideViewPr>
    <p:cSldViewPr snapToGrid="0" snapToObjects="1">
      <p:cViewPr>
        <p:scale>
          <a:sx n="210" d="100"/>
          <a:sy n="21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04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30 24575,'-1'17'0,"1"1"0,1-1 0,0 1 0,0-3 0,0-3 0,-1 1 0,1-3 0,1 4 0,-1-2 0,2 4 0,0-1 0,-1 0 0,1 5 0,-2-7 0,2 15 0,-2-14 0,2 10 0,-3-16 0,1 2 0,-1-7 0,-1 1 0,1 0 0,0 0 0,1-2 0,2-5 0,6-8 0,1-2 0,4-4 0,2-1 0,-4 3 0,5-7 0,-8 10 0,4-10 0,-7 11 0,5-9 0,-4 10 0,3-4 0,-1 1 0,2 0 0,-1-1 0,5-4 0,-8 9 0,2-4 0,-5 9 0,0-4 0,0 3 0,2-3 0,-3 1 0,2 1 0,-4 2 0,3-2 0,3-3 0,0-1 0,1-2 0,-4 5 0,-4 6 0,-3 4 0,-1 3 0,1-1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05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24575,'-4'19'0,"0"-2"0,2-1 0,-1 0 0,1-1 0,0 2 0,1-2 0,0 5 0,0-2 0,0 3 0,-1-1 0,1 7 0,-1-7 0,1 9 0,0-14 0,1 1 0,-1-9 0,1 0 0,-1-3 0,1 3 0,-1-3 0,1 5 0,-1-2 0,1 6 0,0-7 0,0 3 0,3-11 0,6-4 0,-4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07.7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0 363 24575,'1'-16'0,"1"0"0,-1 2 0,0 2 0,0 0 0,0 2 0,1 0 0,-1-2 0,0 0 0,1-14 0,-1 5 0,2-12 0,-2 13 0,2-8 0,-1 9 0,0-10 0,-1 12 0,0-1 0,-1 11 0,1 0 0,-1 2 0,2-2 0,-2 6 0,1 5 0,-2 6 0,3 11 0,2-2 0,2 4 0,3 0 0,9 12 0,-5-7 0,12 14 0,-16-23 0,4 8 0,-9-14 0,6 20 0,-4-16 0,3 14 0,-7-19 0,1 4 0,-2-7 0,0 0 0,0-7 0,0-3 0,4-6 0,2-2 0,3-7 0,0 0 0,1-1 0,-1-1 0,-2 0 0,-1-8 0,-3 10 0,0-12 0,-4 16 0,2-14 0,-1 13 0,3-16 0,-2 15 0,0-7 0,-1 14 0,1-1 0,0 3 0,3-9 0,-1 0 0,1-6 0,-2 9 0,-1 3 0,0 4 0,1-1 0,0-2 0,0 0 0,-2 2 0,1 4 0,-2 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09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24575,'61'1'0,"-2"3"0,17 6 0,-4 0 0,1-1 0,-8-1 0,-19-2 0,-4-2 0,22 1 0,-13-3 0,23 2 0,-12-1 0,-4-1 0,3 1 0,22 0 0,-24-1 0,0 1 0,25 3 0,-24-4 0,-2 2 0,-31-4 0,-24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22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19 24575,'5'-5'0,"3"2"0,-1-1 0,4 2 0,-4 0 0,1 1 0,-2 0 0,1 1 0,1-1 0,2 1 0,18 1 0,-9 0 0,18-1 0,-22 1 0,0-1 0,-12 0 0,-2 1 0,-1 0 0,1 7 0,-1 0 0,2 6 0,-2-1 0,1-1 0,-1-1 0,0 1 0,-1-1 0,-2 3 0,1-2 0,-2 5 0,1-7 0,-1 3 0,1-6 0,-5 2 0,3-3 0,-4 0 0,4-2 0,0 0 0,0-1 0,-3 1 0,2 0 0,-4 0 0,5 0 0,-5 0 0,7-1 0,-8 2 0,7-3 0,-4 3 0,6-5 0,1 1 0,3-4 0,0 2 0,0-2 0,-1 2 0,2 1 0,1 2 0,1 1 0,-2 1 0,1 1 0,-1-1 0,0 1 0,1-1 0,-1-1 0,0 0 0,2 2 0,1 2 0,0 0 0,-1-2 0,-3 0 0,-2-1 0,2 3 0,-1-2 0,0-1 0,-1 0 0,0-2 0,0 1 0,-1-2 0,-1 5 0,0-1 0,-3 6 0,2-4 0,-3 6 0,3-7 0,-4 5 0,3-6 0,-5 5 0,4-5 0,-6 3 0,5-4 0,-4 0 0,4-2 0,-5 0 0,5 0 0,-4 0 0,2-1 0,-12 0 0,5 0 0,-11 1 0,11 0 0,-2 1 0,10-2 0,0 0 0,6 0 0,-3 0 0,2 0 0,-8 1 0,4 0 0,-6 0 0,7-1 0,-1 0 0,5 0 0,0-1 0,4-5 0,2 1 0,7-3 0,-5 4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24.7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24575,'10'27'0,"0"-2"0,2 7 0,-2-3 0,-1 1 0,0 1 0,-1-3 0,0-1 0,1 6 0,-1-4 0,7 14 0,-5-12 0,4 14 0,-7-21 0,0 6 0,-5-16 0,-1-1 0,-1-8 0,1 5 0,-1-5 0,0 3 0,1-6 0,0-2 0,4-11 0,1-4 0,2-6 0,1 0 0,-2 4 0,0 2 0,-1 0 0,0 0 0,-1-3 0,0 2 0,-1-2 0,-1 0 0,-1 0 0,1-2 0,1-3 0,0 2 0,6-15 0,-5 14 0,8-17 0,-8 21 0,8-12 0,-8 16 0,7-14 0,-7 16 0,2-4 0,-5 10 0,2-1 0,0-1 0,2-1 0,-2 2 0,-1 0 0,2-3 0,-2 2 0,3-3 0,-4 4 0,0 3 0,-2 1 0,0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27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69 24575,'12'-10'0,"-1"0"0,-1 2 0,0 1 0,-1 1 0,-1 0 0,0 0 0,0 2 0,1 0 0,1 2 0,0 0 0,0 1 0,-1-1 0,-1 2 0,4-1 0,0 2 0,21 1 0,-19 0 0,10 1 0,-23-2 0,2 3 0,-2 0 0,2 0 0,-2-1 0,-1-3 0,0 6 0,1-1 0,-1 11 0,0-7 0,-2 9 0,-1-9 0,-2 3 0,0-4 0,-4 3 0,2-4 0,-6 3 0,4-4 0,-5 0 0,4-3 0,-6 4 0,8-3 0,-3 4 0,7-5 0,1 0 0,1-2 0,0 2 0,0 1 0,-1 2 0,0 0 0,2-1 0,-1-1 0,1-3 0,0-1 0,4-3 0,0 2 0,7-1 0,6 2 0,10-1 0,2 1 0,4-1 0,-5 2 0,-7 0 0,-9-1 0,-7 3 0,-2 4 0,-1 0 0,1 5 0,-1-3 0,-1 3 0,0 7 0,0-6 0,-1 5 0,0-10 0,-3 2 0,-1-3 0,-9 5 0,2-6 0,-19 7 0,12-6 0,-20 9 0,19-8 0,-12 5 0,15-9 0,-7 0 0,8-4 0,-11 0 0,10 0 0,-8 0 0,14 0 0,0-1 0,7 1 0,3 0 0,0-1 0,16-2 0,-11 2 0,11-2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4:28:39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1025 26 24575,'-9'3'0,"-3"-1"0,-1-2 0,-3 1 0,-6 0 0,-5-1 0,-4-1 0,-3 1 0,7-1 0,4 1 0,4-2 0,-1 1 0,0-1 0,-1 0 0,-1 0 0,0 1 0,3 0 0,2 1 0,4 0 0,-2 0 0,-2 1 0,-1-1 0,0 1 0,-12-2 0,6 1 0,-22-2 0,23 1 0,-18-2 0,24 2 0,-12 0 0,17 1 0,-15-2 0,10 2 0,-16-1 0,14 1 0,-8 0 0,10 1 0,-11-1 0,9 0 0,-13 0 0,11 0 0,-15-1 0,13 1 0,-6-1 0,17 0 0,5 1 0,6-1 0,3-1 0,0 0 0,0 0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428-30B8-C248-8201-41BB7585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08DC-6C64-484E-86C3-6E06D632D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8A34-9910-5E46-8D6A-4A8C0D9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26A9-5A57-7142-B37E-1C64769D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9E35-3B0D-FD4D-AF12-FEFC4150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9F53-5E4A-6943-9DF0-00EFC6A4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E85D-A0F2-D54F-B858-6CA99F33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E819-4AC8-854E-9EFB-BD2CC379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43AC-D49D-6945-9133-099E054C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3D52-CDDB-2343-884D-097E876C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E9718-2216-1F45-B882-3865EE0E5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A056-1A48-0040-8DCA-F01FEB6D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FB68-42B0-5F43-8DBD-7452E4D5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2CA9-CCA6-5A41-B865-960C805B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9EC0-CA1A-6646-A05E-C27EA521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263-6509-3248-88EB-BCCBAE1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53AB-7150-774C-A14D-B5CD8932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9854-64F3-3340-B0C1-0ACBE5CD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93E1-D580-0845-BC5E-F789B7CB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7404-A6F8-4547-89AD-31214147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0C64-FBFB-EA4D-BE7E-85913F28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04E4-03C4-A141-9430-A717EEF1B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A2CD-BEED-AA42-BD6F-776EEC07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0A34-E810-C24B-B2DC-98E04AD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65A3-AF62-9548-A39E-03AD577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2D45-4351-5141-A274-8445BD14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00A9-D47D-4D4C-B39C-49A32445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7BD2F-8675-1A47-A41F-0471E0BA3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AE9A-7FC2-6141-8766-256E6170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8909-7E2C-8342-961A-019C228B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ABEA0-9532-3347-90AB-6D69823B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9A95-1959-0447-A07B-DA3DFF14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8921-286E-6E43-A9BC-B9A1BF8F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B206D-E9E2-0046-A4F3-E88D27FDB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D0438-6FE8-4546-AC6D-01333E675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6878F-7621-C343-ABFA-738D35282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A0918-4F44-0A4A-9B26-251BBBD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2FAFA-3FBE-C846-889D-EF2D19B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7B249-63BC-414D-AE07-DB841AFB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FC5A-B658-8941-AA3C-F24B95D8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D9BF3-6E0D-9C42-8303-454C2CCD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5B400-6EA6-4746-AF84-B60F6EB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C0E92-A73D-8F46-A977-2A6096BE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1356B-1443-1B42-B309-3242AE6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EFFC9-F70F-B748-B237-F3BEFD3F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8DDE-D37C-824D-86A6-2947B6E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2447-2714-4142-A9A9-2246351C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AE17-CC3C-1F48-B54D-7A05688F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AD693-D873-1E47-96A3-D06FA1E8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A4F5-B0F1-7345-AF03-208E7184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A114-A236-564A-AD82-CB34E3ED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D62A-7B3F-0E4A-962C-64943DB1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495-208F-4E4B-BCC0-A09DA4D2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5794D-76AA-4142-AD98-7E8DEBA52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E815-1313-D146-A0A4-39814577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26A7E-B46C-2244-9E03-7D91C437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9E38-6C43-A743-B1A0-D70D2382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FEBA2-7384-8F42-BB9D-497AFA43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D10F-4412-2C4D-915B-107E9E84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1476-6B11-7841-B9D7-D335EB4B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575B-D020-5B4E-AEF4-B2D1005F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C6FD-1211-144D-AD30-22331C1C920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84AD-DFEC-D94E-A316-F898533B3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6FDF-DEEB-CC48-A44F-6CDA95D63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30FD-EF4A-F84A-B0BB-39A114E6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customXml" Target="../ink/ink7.xml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customXml" Target="../ink/ink2.xml"/><Relationship Id="rId24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5.png"/><Relationship Id="rId19" Type="http://schemas.openxmlformats.org/officeDocument/2006/relationships/customXml" Target="../ink/ink6.xml"/><Relationship Id="rId4" Type="http://schemas.openxmlformats.org/officeDocument/2006/relationships/image" Target="../media/image3.png"/><Relationship Id="rId9" Type="http://schemas.openxmlformats.org/officeDocument/2006/relationships/customXml" Target="../ink/ink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CFADCA5-BE8A-494E-AC4E-407589D5B887}"/>
              </a:ext>
            </a:extLst>
          </p:cNvPr>
          <p:cNvGrpSpPr/>
          <p:nvPr/>
        </p:nvGrpSpPr>
        <p:grpSpPr>
          <a:xfrm>
            <a:off x="787487" y="523148"/>
            <a:ext cx="4636563" cy="5346241"/>
            <a:chOff x="557373" y="135588"/>
            <a:chExt cx="4636563" cy="53462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4F3A97-3F6F-9247-BF5B-D83F465E9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73" y="135588"/>
              <a:ext cx="4636563" cy="534624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CBB63F-0861-9345-A61E-42C6025B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925244"/>
              <a:ext cx="1089488" cy="355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C852B5-534E-B34A-8F26-C4FC54BD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1270414"/>
              <a:ext cx="1089488" cy="355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5217E6-CF16-1649-8F41-FAF08781F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1621641"/>
              <a:ext cx="1089488" cy="355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FAFF5D-7E52-7643-8802-3E3950737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1984978"/>
              <a:ext cx="1089488" cy="355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6D5C08-D94F-B743-8DCA-3E901C84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2324093"/>
              <a:ext cx="1089488" cy="355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99A700-DC66-ED4A-9B31-A10542284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2645041"/>
              <a:ext cx="1089488" cy="355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4D7AFF-F910-AD43-96E5-2212EA5A2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2965989"/>
              <a:ext cx="1089488" cy="355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FE896A-35A7-3042-BE9F-66E51F92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3292993"/>
              <a:ext cx="1089488" cy="355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CFF63C8-49EE-1849-892C-466BABCF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3650275"/>
              <a:ext cx="1089488" cy="3556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ED094D6-88D2-2844-9169-B2CB5E24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4007558"/>
              <a:ext cx="1089488" cy="3556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A88660-7971-5240-927B-D871DCAFB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4352729"/>
              <a:ext cx="1089488" cy="3556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1699325-D1BA-834F-81F6-940005F4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438" y="4697899"/>
              <a:ext cx="1089488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8D573D-99DA-E240-B5DB-50179C839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875302" y="1081767"/>
              <a:ext cx="1077909" cy="3556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4EC630-C377-F24E-A7E3-1758630B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196251" y="2135448"/>
              <a:ext cx="1077910" cy="3556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14F902-E5AE-634C-B3F3-39A16485308C}"/>
              </a:ext>
            </a:extLst>
          </p:cNvPr>
          <p:cNvSpPr txBox="1"/>
          <p:nvPr/>
        </p:nvSpPr>
        <p:spPr>
          <a:xfrm>
            <a:off x="738786" y="5928522"/>
            <a:ext cx="48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UTHENTIC Sans 90" pitchFamily="2" charset="77"/>
                <a:ea typeface="AUTHENTIC Sans 90" pitchFamily="2" charset="77"/>
              </a:rPr>
              <a:t>BOTTOM</a:t>
            </a:r>
          </a:p>
          <a:p>
            <a:pPr algn="ctr"/>
            <a:r>
              <a:rPr lang="en-US" dirty="0">
                <a:latin typeface="AUTHENTIC Sans 90" pitchFamily="2" charset="77"/>
                <a:ea typeface="AUTHENTIC Sans 90" pitchFamily="2" charset="77"/>
              </a:rPr>
              <a:t>resistors and 2 outer headers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425794-0C28-3C40-974F-545519AF241D}"/>
              </a:ext>
            </a:extLst>
          </p:cNvPr>
          <p:cNvSpPr txBox="1"/>
          <p:nvPr/>
        </p:nvSpPr>
        <p:spPr>
          <a:xfrm>
            <a:off x="6900208" y="5928522"/>
            <a:ext cx="48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UTHENTIC Sans 90" pitchFamily="2" charset="77"/>
                <a:ea typeface="AUTHENTIC Sans 90" pitchFamily="2" charset="77"/>
              </a:rPr>
              <a:t>TOP</a:t>
            </a:r>
          </a:p>
          <a:p>
            <a:pPr algn="ctr"/>
            <a:r>
              <a:rPr lang="en-US" dirty="0">
                <a:latin typeface="AUTHENTIC Sans 90" pitchFamily="2" charset="77"/>
                <a:ea typeface="AUTHENTIC Sans 90" pitchFamily="2" charset="77"/>
              </a:rPr>
              <a:t>2 inner headers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19D065-A800-2141-BF26-996E5B47BEE9}"/>
              </a:ext>
            </a:extLst>
          </p:cNvPr>
          <p:cNvGrpSpPr/>
          <p:nvPr/>
        </p:nvGrpSpPr>
        <p:grpSpPr>
          <a:xfrm>
            <a:off x="6961950" y="523149"/>
            <a:ext cx="4608911" cy="5346240"/>
            <a:chOff x="7466638" y="135589"/>
            <a:chExt cx="3874109" cy="44727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3E72CB-66F4-1247-ABCC-A2DC5F534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6638" y="135589"/>
              <a:ext cx="3874109" cy="447274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A12CFA-6C72-504E-8D37-4B3237067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 trans="62000" detail="6"/>
                      </a14:imgEffect>
                    </a14:imgLayer>
                  </a14:imgProps>
                </a:ext>
              </a:extLst>
            </a:blip>
            <a:srcRect t="1" r="16895" b="5706"/>
            <a:stretch/>
          </p:blipFill>
          <p:spPr>
            <a:xfrm rot="5400000">
              <a:off x="6237859" y="2240809"/>
              <a:ext cx="4274490" cy="26678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977214B-0AA4-5D42-BAE5-09681A62A3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62000" detail="6"/>
                      </a14:imgEffect>
                    </a14:imgLayer>
                  </a14:imgProps>
                </a:ext>
              </a:extLst>
            </a:blip>
            <a:srcRect t="1" r="16895" b="5706"/>
            <a:stretch/>
          </p:blipFill>
          <p:spPr>
            <a:xfrm rot="5400000">
              <a:off x="8345218" y="2240809"/>
              <a:ext cx="4274490" cy="26678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A58E41C-65CA-1943-A713-FF82E741E1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62000" detail="6"/>
                    </a14:imgEffect>
                  </a14:imgLayer>
                </a14:imgProps>
              </a:ext>
            </a:extLst>
          </a:blip>
          <a:srcRect t="1" r="16895" b="5706"/>
          <a:stretch/>
        </p:blipFill>
        <p:spPr>
          <a:xfrm rot="5400000">
            <a:off x="2247392" y="3064903"/>
            <a:ext cx="5172961" cy="287707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E577E3-9994-684C-B595-E3F0A6C39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62000" detail="6"/>
                    </a14:imgEffect>
                  </a14:imgLayer>
                </a14:imgProps>
              </a:ext>
            </a:extLst>
          </a:blip>
          <a:srcRect t="1" r="16895" b="5706"/>
          <a:stretch/>
        </p:blipFill>
        <p:spPr>
          <a:xfrm rot="5400000">
            <a:off x="-1180094" y="3064903"/>
            <a:ext cx="5172961" cy="287707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8B1642F7-2C9B-FE4C-AB5F-5117AA3B52BA}"/>
              </a:ext>
            </a:extLst>
          </p:cNvPr>
          <p:cNvGrpSpPr/>
          <p:nvPr/>
        </p:nvGrpSpPr>
        <p:grpSpPr>
          <a:xfrm>
            <a:off x="301833" y="631256"/>
            <a:ext cx="875520" cy="172440"/>
            <a:chOff x="71719" y="243696"/>
            <a:chExt cx="87552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418279-EFD4-FE4F-9369-9C723C408E03}"/>
                    </a:ext>
                  </a:extLst>
                </p14:cNvPr>
                <p14:cNvContentPartPr/>
                <p14:nvPr/>
              </p14:nvContentPartPr>
              <p14:xfrm>
                <a:off x="71719" y="243696"/>
                <a:ext cx="102600" cy="12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418279-EFD4-FE4F-9369-9C723C408E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079" y="235056"/>
                  <a:ext cx="120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9E3AC8-86DD-7048-8E9E-23A8D9C2C0B5}"/>
                    </a:ext>
                  </a:extLst>
                </p14:cNvPr>
                <p14:cNvContentPartPr/>
                <p14:nvPr/>
              </p14:nvContentPartPr>
              <p14:xfrm>
                <a:off x="241639" y="254496"/>
                <a:ext cx="11880" cy="13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9E3AC8-86DD-7048-8E9E-23A8D9C2C0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999" y="245496"/>
                  <a:ext cx="29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70A824-346D-074A-8A73-8B5D93F171BB}"/>
                    </a:ext>
                  </a:extLst>
                </p14:cNvPr>
                <p14:cNvContentPartPr/>
                <p14:nvPr/>
              </p14:nvContentPartPr>
              <p14:xfrm>
                <a:off x="333439" y="269976"/>
                <a:ext cx="105840" cy="14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70A824-346D-074A-8A73-8B5D93F171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4439" y="261336"/>
                  <a:ext cx="123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CCE0B9B-871F-2D44-BF75-4FF829C7A985}"/>
                    </a:ext>
                  </a:extLst>
                </p14:cNvPr>
                <p14:cNvContentPartPr/>
                <p14:nvPr/>
              </p14:nvContentPartPr>
              <p14:xfrm>
                <a:off x="479959" y="383016"/>
                <a:ext cx="467280" cy="33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CCE0B9B-871F-2D44-BF75-4FF829C7A9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319" y="374016"/>
                  <a:ext cx="4849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CE65D5-2001-1345-B1AE-1BF9476E5F06}"/>
              </a:ext>
            </a:extLst>
          </p:cNvPr>
          <p:cNvGrpSpPr/>
          <p:nvPr/>
        </p:nvGrpSpPr>
        <p:grpSpPr>
          <a:xfrm>
            <a:off x="5501464" y="695336"/>
            <a:ext cx="425160" cy="210960"/>
            <a:chOff x="5278759" y="762096"/>
            <a:chExt cx="4251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CE26F1-4424-3742-9514-5012E071F66B}"/>
                    </a:ext>
                  </a:extLst>
                </p14:cNvPr>
                <p14:cNvContentPartPr/>
                <p14:nvPr/>
              </p14:nvContentPartPr>
              <p14:xfrm>
                <a:off x="5278759" y="791616"/>
                <a:ext cx="117360" cy="16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CE26F1-4424-3742-9514-5012E071F6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70119" y="782616"/>
                  <a:ext cx="135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82F14F-277D-5043-8BE7-0733F3C0BB74}"/>
                    </a:ext>
                  </a:extLst>
                </p14:cNvPr>
                <p14:cNvContentPartPr/>
                <p14:nvPr/>
              </p14:nvContentPartPr>
              <p14:xfrm>
                <a:off x="5438959" y="762096"/>
                <a:ext cx="127080" cy="21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82F14F-277D-5043-8BE7-0733F3C0BB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29959" y="753456"/>
                  <a:ext cx="144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BB929D3-E94E-6A45-B65A-8717C1EE8527}"/>
                    </a:ext>
                  </a:extLst>
                </p14:cNvPr>
                <p14:cNvContentPartPr/>
                <p14:nvPr/>
              </p14:nvContentPartPr>
              <p14:xfrm>
                <a:off x="5584039" y="798096"/>
                <a:ext cx="119880" cy="146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BB929D3-E94E-6A45-B65A-8717C1EE85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75039" y="789096"/>
                  <a:ext cx="13752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7788205-9222-CF46-9631-44D0CFCA8F61}"/>
                  </a:ext>
                </a:extLst>
              </p14:cNvPr>
              <p14:cNvContentPartPr/>
              <p14:nvPr/>
            </p14:nvContentPartPr>
            <p14:xfrm>
              <a:off x="5060673" y="799736"/>
              <a:ext cx="369360" cy="12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7788205-9222-CF46-9631-44D0CFCA8F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51673" y="791096"/>
                <a:ext cx="38700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AUTHENTIC Sans 90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Loes Bogers</dc:creator>
  <cp:lastModifiedBy>Loes Bogers</cp:lastModifiedBy>
  <cp:revision>1</cp:revision>
  <dcterms:created xsi:type="dcterms:W3CDTF">2023-07-12T14:07:24Z</dcterms:created>
  <dcterms:modified xsi:type="dcterms:W3CDTF">2023-07-12T15:40:05Z</dcterms:modified>
</cp:coreProperties>
</file>