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1547-23EE-4C62-AAC0-F67109878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F02BA-0188-43CC-9C36-F4B0B7787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BA9C-B4FB-4E3A-89FA-D32F9396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CF06-4535-4D2C-9AE5-B85EE619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3E8D-9BB5-4D4A-8027-FE8C917D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7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D54A-8AA0-4708-ADFB-C3CCDE79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47D63-B126-444D-9CD8-4670B1C70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D204-7BBC-4989-B145-EFA3FD9E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76E8-6EC5-4DFF-A60C-6F880FF1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4BB0-F684-4EE7-9A4E-C27CD676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2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FF031-A58B-49B7-B077-0E2A0CF8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79D3E-5621-41E4-96FE-87CB48F8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5BAE-E91B-4348-BE54-BBD42B2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57110-AA76-492A-BE95-7C8DEE6D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B197-7F05-4BC6-BF9F-07FDE561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95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6532-5AD2-48B8-BB97-E2D91743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091F-872C-4645-9398-5FC21B91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9C46-202C-43AD-9523-22D569A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22CB-D92C-4330-90CA-FB4C59D1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C5EE2-FD4D-444C-95D8-BA5CCED6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99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C705-4F14-4901-AE24-06AEEB64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6080-DA3E-476C-A28B-D5E4D1A5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C19FB-C855-448B-9F1E-F86A9E9A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CB34-865F-4F9F-98F4-016C4454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8D0E-1B85-4C92-922D-0214321B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3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9313-84DA-4113-8065-47A0AA71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BD42-BA2C-490C-940E-B62A41CA6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E5543-DE3D-4F84-BEF0-55B8B2C9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B35B7-0780-44E3-8CD9-BA9EB830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72206-D8B2-4D96-9F95-E6C86D74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00549-F51F-4CD1-8378-1A5A14CB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1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E208-DBE1-4144-B1E0-BDC51CFF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DC8B3-3CF7-4868-A82F-2561A7C7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82243-FBAE-41FF-B10E-6CC31848C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93718-BC41-4CFC-9A70-D04B7F0DA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79D6-665B-4326-B9C9-632B4DC29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85D71-20EA-4B3E-9FBA-5A6E781B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F048E-6F2D-4EB9-8BC8-8AD76636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5DC3C-FC60-4EAB-8165-2C4557E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16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5BF8-EC7D-411F-BA65-F2154A37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DD7FC-F27F-4E72-B862-6826A867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217F3-59CE-4579-B2A6-EFA175AB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C9A23-EC60-47FC-81F9-A4198FE1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62C45-A92C-452C-B92D-5DD8658B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C068D-4935-4356-A1E6-4C1B93E9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474A-7A5B-4914-802E-ACDBBE50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7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4B9B-370C-4151-912A-CDCCE395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2F1D-C38F-410E-B512-FCDE9F9E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80EE7-A29A-4B4C-9BBD-DB17E5358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6E8F-7DB4-45FA-A3DE-04D1E4C0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FC56E-3A01-4D0F-9F2D-3407E20E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E7F0-1990-4D53-AF92-7A805E55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4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71B5-81DB-4DBC-9CE8-2AC452E9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623FF-CEAB-49F2-826D-FE800B00B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6E643-50B5-4628-B4F3-31CFE014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4E4C-51CC-4051-8AD9-6BA4D3A6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15C20-55B7-4698-83CC-150BD0A9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0919-0B75-42EC-9A2D-0866AAC8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9053-A005-4169-85A0-88AEDF05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D743-5512-484F-93A6-EE08CDD8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0F80-5F5B-493D-A787-E08B6978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49AD-8808-4382-A918-6102115D62A9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4989-4A1B-4A15-8A99-AC8B76F79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7F5F-3BC0-4906-A354-1FB60216C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9754F-7B6A-4665-AB23-429F5E613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9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s://unity3d.com/learn/tutori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amasutra.com/view/feature/130728/one_button_games.php" TargetMode="External"/><Relationship Id="rId4" Type="http://schemas.openxmlformats.org/officeDocument/2006/relationships/hyperlink" Target="https://itch.io/jam/one-button-to-rule-all-j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DFCB-71A3-41AF-912E-1B159A2FA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Unity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8381E-8076-4D37-B0C5-99820F069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GameGig</a:t>
            </a:r>
            <a:r>
              <a:rPr lang="en-GB" dirty="0"/>
              <a:t> 2018</a:t>
            </a:r>
          </a:p>
          <a:p>
            <a:endParaRPr lang="en-GB" dirty="0"/>
          </a:p>
          <a:p>
            <a:r>
              <a:rPr lang="en-GB" dirty="0"/>
              <a:t>Huw Bowles &amp; Tom Read-Cutting</a:t>
            </a:r>
          </a:p>
        </p:txBody>
      </p:sp>
      <p:pic>
        <p:nvPicPr>
          <p:cNvPr id="1026" name="Picture 2" descr="http://www.studiogobo.com/wp-content/uploads/2018/10/StudioGobo_Logo_RedOnWhite_Keywords_2018.jpg">
            <a:extLst>
              <a:ext uri="{FF2B5EF4-FFF2-40B4-BE49-F238E27FC236}">
                <a16:creationId xmlns:a16="http://schemas.microsoft.com/office/drawing/2014/main" id="{0D32BC57-2623-468F-AA06-13898F2D6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03" y="4976137"/>
            <a:ext cx="4046923" cy="180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81583D-A5A0-4382-9636-70C73289FDDD}"/>
              </a:ext>
            </a:extLst>
          </p:cNvPr>
          <p:cNvSpPr/>
          <p:nvPr/>
        </p:nvSpPr>
        <p:spPr>
          <a:xfrm>
            <a:off x="472800" y="5390142"/>
            <a:ext cx="4501909" cy="1156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B988A7-CEFC-4EFF-B570-C68F5725F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141" y="5440491"/>
            <a:ext cx="4608887" cy="10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9A10-C8D6-44AF-BB8A-F7FF8AA4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2AFE-71EF-43BB-BA69-9E96BF9B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level Unity orientation</a:t>
            </a:r>
          </a:p>
          <a:p>
            <a:r>
              <a:rPr lang="en-GB" dirty="0"/>
              <a:t>A few words on one button mechanics</a:t>
            </a:r>
          </a:p>
          <a:p>
            <a:r>
              <a:rPr lang="en-GB" dirty="0"/>
              <a:t>(Attempt to) create a simple game</a:t>
            </a:r>
          </a:p>
        </p:txBody>
      </p:sp>
    </p:spTree>
    <p:extLst>
      <p:ext uri="{BB962C8B-B14F-4D97-AF65-F5344CB8AC3E}">
        <p14:creationId xmlns:p14="http://schemas.microsoft.com/office/powerpoint/2010/main" val="52386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10DC-E132-4B4A-BB2A-74224322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button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2FCF-D2E1-4456-8C31-56A2AA32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hard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15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C7F4-0F94-4AEF-8C57-BC59D6DB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384A-45D4-40B3-94F4-71C495F2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Image result for tiny wings">
            <a:extLst>
              <a:ext uri="{FF2B5EF4-FFF2-40B4-BE49-F238E27FC236}">
                <a16:creationId xmlns:a16="http://schemas.microsoft.com/office/drawing/2014/main" id="{DA42AE8A-0EAB-4737-BDCC-FDF300777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67A1B9-BA6B-40F5-A295-33F2B2EEFE15}"/>
              </a:ext>
            </a:extLst>
          </p:cNvPr>
          <p:cNvSpPr txBox="1">
            <a:spLocks/>
          </p:cNvSpPr>
          <p:nvPr/>
        </p:nvSpPr>
        <p:spPr>
          <a:xfrm>
            <a:off x="127986" y="878316"/>
            <a:ext cx="1221420" cy="5873149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Tiny Wings</a:t>
            </a:r>
          </a:p>
        </p:txBody>
      </p:sp>
    </p:spTree>
    <p:extLst>
      <p:ext uri="{BB962C8B-B14F-4D97-AF65-F5344CB8AC3E}">
        <p14:creationId xmlns:p14="http://schemas.microsoft.com/office/powerpoint/2010/main" val="361069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0A50-36EA-470F-8E02-62D2A709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7514-4E55-4D9E-AE45-407BC054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Image result for ski safari game">
            <a:extLst>
              <a:ext uri="{FF2B5EF4-FFF2-40B4-BE49-F238E27FC236}">
                <a16:creationId xmlns:a16="http://schemas.microsoft.com/office/drawing/2014/main" id="{6EC102B6-27A4-4577-9457-2A61FA24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27BB9D-40FD-40CE-9692-73C58533A2FF}"/>
              </a:ext>
            </a:extLst>
          </p:cNvPr>
          <p:cNvSpPr txBox="1">
            <a:spLocks/>
          </p:cNvSpPr>
          <p:nvPr/>
        </p:nvSpPr>
        <p:spPr>
          <a:xfrm>
            <a:off x="-191610" y="1438183"/>
            <a:ext cx="1221420" cy="4265717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Ski Safari</a:t>
            </a:r>
          </a:p>
        </p:txBody>
      </p:sp>
    </p:spTree>
    <p:extLst>
      <p:ext uri="{BB962C8B-B14F-4D97-AF65-F5344CB8AC3E}">
        <p14:creationId xmlns:p14="http://schemas.microsoft.com/office/powerpoint/2010/main" val="26388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E2DC-FB2C-49CD-94A3-BB04C0DF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A009-5AD1-490F-AFE1-B0DE5629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s://media.playstation.com/is/image/SCEA/jetpack-joyride-screen-08-ps4-us-22apr16?$MediaCarousel_Original$">
            <a:extLst>
              <a:ext uri="{FF2B5EF4-FFF2-40B4-BE49-F238E27FC236}">
                <a16:creationId xmlns:a16="http://schemas.microsoft.com/office/drawing/2014/main" id="{18CFB6F1-16C8-46CA-B411-6DFCE4A22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0FC2AB-EC16-46CA-8851-579221C7DA8E}"/>
              </a:ext>
            </a:extLst>
          </p:cNvPr>
          <p:cNvSpPr txBox="1">
            <a:spLocks/>
          </p:cNvSpPr>
          <p:nvPr/>
        </p:nvSpPr>
        <p:spPr>
          <a:xfrm>
            <a:off x="-147219" y="878316"/>
            <a:ext cx="1221420" cy="5873149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Jetpack Joyride</a:t>
            </a:r>
          </a:p>
        </p:txBody>
      </p:sp>
    </p:spTree>
    <p:extLst>
      <p:ext uri="{BB962C8B-B14F-4D97-AF65-F5344CB8AC3E}">
        <p14:creationId xmlns:p14="http://schemas.microsoft.com/office/powerpoint/2010/main" val="200338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65B3-5565-475D-8298-0C650F34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A237-E32A-488F-92DA-8401F25C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mage result for old golf game">
            <a:extLst>
              <a:ext uri="{FF2B5EF4-FFF2-40B4-BE49-F238E27FC236}">
                <a16:creationId xmlns:a16="http://schemas.microsoft.com/office/drawing/2014/main" id="{FBD2DE14-316B-459A-B967-6E082FF4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22" y="-2695"/>
            <a:ext cx="10981678" cy="68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62E02E-FA91-47BD-BD30-88C4CBCCE719}"/>
              </a:ext>
            </a:extLst>
          </p:cNvPr>
          <p:cNvSpPr txBox="1">
            <a:spLocks/>
          </p:cNvSpPr>
          <p:nvPr/>
        </p:nvSpPr>
        <p:spPr>
          <a:xfrm>
            <a:off x="127986" y="878316"/>
            <a:ext cx="1221420" cy="5873149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3152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C001-C90C-4969-8B48-E6832F06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21C2F-65C2-4436-93DE-BCB46695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0472" y="0"/>
            <a:ext cx="139929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8067E-6792-4AB2-A0F6-1C427068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878316"/>
            <a:ext cx="1221420" cy="5873149"/>
          </a:xfrm>
        </p:spPr>
        <p:txBody>
          <a:bodyPr vert="vert270"/>
          <a:lstStyle/>
          <a:p>
            <a:r>
              <a:rPr lang="en-GB" dirty="0">
                <a:solidFill>
                  <a:schemeClr val="bg1"/>
                </a:solidFill>
              </a:rPr>
              <a:t>Rhythm Doctor</a:t>
            </a:r>
          </a:p>
        </p:txBody>
      </p:sp>
    </p:spTree>
    <p:extLst>
      <p:ext uri="{BB962C8B-B14F-4D97-AF65-F5344CB8AC3E}">
        <p14:creationId xmlns:p14="http://schemas.microsoft.com/office/powerpoint/2010/main" val="305102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C6F6-37AC-4FA7-9EF9-BCD8F05F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18C5-AADD-4B11-9AD3-275C8DFE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Unity</a:t>
            </a:r>
            <a:endParaRPr lang="en-GB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https://unity3d.com/learn/tutorials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www.google.com</a:t>
            </a:r>
            <a:endParaRPr lang="en-GB" dirty="0"/>
          </a:p>
          <a:p>
            <a:endParaRPr lang="en-GB" dirty="0"/>
          </a:p>
          <a:p>
            <a:r>
              <a:rPr lang="en-GB" dirty="0"/>
              <a:t>Assets</a:t>
            </a:r>
          </a:p>
          <a:p>
            <a:pPr lvl="1"/>
            <a:r>
              <a:rPr lang="en-GB" dirty="0"/>
              <a:t>“Standard Assets” </a:t>
            </a:r>
            <a:r>
              <a:rPr lang="en-GB"/>
              <a:t>on Unity Asset </a:t>
            </a:r>
            <a:r>
              <a:rPr lang="en-GB" dirty="0"/>
              <a:t>Store</a:t>
            </a:r>
          </a:p>
          <a:p>
            <a:pPr lvl="1"/>
            <a:r>
              <a:rPr lang="en-GB" dirty="0" err="1"/>
              <a:t>TurboSquid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One button ideas</a:t>
            </a:r>
          </a:p>
          <a:p>
            <a:pPr lvl="1"/>
            <a:r>
              <a:rPr lang="en-GB" dirty="0">
                <a:hlinkClick r:id="rId4"/>
              </a:rPr>
              <a:t>https://itch.io/jam/one-button-to-rule-all-jam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https://www.gamasutra.com/view/feature/130728/one_button_games.php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7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Unity Workshop</vt:lpstr>
      <vt:lpstr>Agenda</vt:lpstr>
      <vt:lpstr>One button mechanics</vt:lpstr>
      <vt:lpstr>PowerPoint Presentation</vt:lpstr>
      <vt:lpstr>PowerPoint Presentation</vt:lpstr>
      <vt:lpstr>PowerPoint Presentation</vt:lpstr>
      <vt:lpstr>PowerPoint Presentation</vt:lpstr>
      <vt:lpstr>Rhythm Doctor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Workshop</dc:title>
  <dc:creator>Huw Bowles</dc:creator>
  <cp:lastModifiedBy>Huw Bowles</cp:lastModifiedBy>
  <cp:revision>13</cp:revision>
  <dcterms:created xsi:type="dcterms:W3CDTF">2018-11-29T20:29:52Z</dcterms:created>
  <dcterms:modified xsi:type="dcterms:W3CDTF">2018-11-30T17:03:23Z</dcterms:modified>
</cp:coreProperties>
</file>