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Algorithms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Computational Thinking 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4" y="6402549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an algorithm needs? - Output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Output specification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Recipes: number of servings, how to serve 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/>
              <a:t>					 	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Output specification for computational algorithms: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 sz="2400"/>
              <a:t>What results are required?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 sz="2400"/>
              <a:t>How should these results be reported?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 sz="2400"/>
              <a:t>What happens if no results can be computed due to an error in the input?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5800" y="1734342"/>
            <a:ext cx="7772400" cy="22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Optimization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makes a good algorithm?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238250"/>
            <a:ext cx="53721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What makes a good algorithm?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good algorithm should produce the </a:t>
            </a:r>
            <a:r>
              <a:rPr b="1" lang="en"/>
              <a:t>correct outputs for any set of legal inputs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good algorithm should execute efficiently with the </a:t>
            </a:r>
            <a:r>
              <a:rPr b="1" lang="en"/>
              <a:t>fewest number of steps as possible.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good algorithm should be designed in such a way that </a:t>
            </a:r>
            <a:r>
              <a:rPr b="1" lang="en"/>
              <a:t>others will be able to understand it and modify it</a:t>
            </a:r>
            <a:r>
              <a:rPr lang="en"/>
              <a:t> to specify solutions to additional problems.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583050" y="1988175"/>
            <a:ext cx="79779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3600"/>
              <a:t>“Everything should be as simple as possible, but no simpler.”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3600"/>
          </a:p>
          <a:p>
            <a:pPr indent="-457200" lvl="0" marL="457200">
              <a:spcBef>
                <a:spcPts val="0"/>
              </a:spcBef>
              <a:buSzPct val="100000"/>
              <a:buChar char="-"/>
            </a:pPr>
            <a:r>
              <a:rPr i="1" lang="en" sz="3600"/>
              <a:t>Albert Einstein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Quotient of 2 numbers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662275"/>
            <a:ext cx="76104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Quotient of 2 numbers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662275"/>
            <a:ext cx="76104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1637475" y="2987875"/>
            <a:ext cx="1095900" cy="3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637475" y="4747225"/>
            <a:ext cx="1204500" cy="3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Quotient of 2 numbers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662275"/>
            <a:ext cx="76104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3678000" y="3324175"/>
            <a:ext cx="444300" cy="3363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637475" y="4366950"/>
            <a:ext cx="1551900" cy="3363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841250" y="4030650"/>
            <a:ext cx="444300" cy="3363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Display the number series from N to 1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7" y="2615250"/>
            <a:ext cx="47339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Display the number series from N to 1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7" y="2615250"/>
            <a:ext cx="47339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1959400" y="2684025"/>
            <a:ext cx="1095900" cy="3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545850" y="5180300"/>
            <a:ext cx="1095900" cy="3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2545850" y="3770100"/>
            <a:ext cx="1095900" cy="3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 algorithm?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algorithm is a set of precisely defined instructions to solve a problem.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algorithm is a finite step-by-step procedure to achieve a required result.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computer program may contain thousands of algorithms, each one devoted to a single task.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Display the number series from N to 1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7" y="2615250"/>
            <a:ext cx="47339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4285200" y="3074675"/>
            <a:ext cx="347400" cy="3363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688850" y="4117350"/>
            <a:ext cx="1095900" cy="3363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Display the number series from N to 1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7" y="2615250"/>
            <a:ext cx="47339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3602025" y="4464600"/>
            <a:ext cx="1833300" cy="336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092500" y="3423375"/>
            <a:ext cx="2646900" cy="336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4" name="Shape 184"/>
          <p:cNvCxnSpPr/>
          <p:nvPr/>
        </p:nvCxnSpPr>
        <p:spPr>
          <a:xfrm>
            <a:off x="2266850" y="4637250"/>
            <a:ext cx="8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1539850" y="4464600"/>
            <a:ext cx="6250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Display the number series from N to 1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7" y="2615250"/>
            <a:ext cx="47339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3602025" y="4464600"/>
            <a:ext cx="1833300" cy="336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092500" y="3423375"/>
            <a:ext cx="2646900" cy="336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4" name="Shape 194"/>
          <p:cNvCxnSpPr/>
          <p:nvPr/>
        </p:nvCxnSpPr>
        <p:spPr>
          <a:xfrm>
            <a:off x="2266850" y="4637250"/>
            <a:ext cx="8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x="1539850" y="4464600"/>
            <a:ext cx="6250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GOTO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320000" y="6129900"/>
            <a:ext cx="62406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“Prueba de escritorio”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Gracias.</a:t>
            </a: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@edolopez - edolopez@hackerschool.mx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4" y="6402549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solving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with algorithms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212" y="2826925"/>
            <a:ext cx="2399675" cy="22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861750" y="3671875"/>
            <a:ext cx="98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INPUT</a:t>
            </a:r>
          </a:p>
        </p:txBody>
      </p:sp>
      <p:cxnSp>
        <p:nvCxnSpPr>
          <p:cNvPr id="48" name="Shape 48"/>
          <p:cNvCxnSpPr>
            <a:stCxn id="47" idx="3"/>
            <a:endCxn id="46" idx="1"/>
          </p:cNvCxnSpPr>
          <p:nvPr/>
        </p:nvCxnSpPr>
        <p:spPr>
          <a:xfrm>
            <a:off x="1843950" y="3930775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" name="Shape 49"/>
          <p:cNvSpPr txBox="1"/>
          <p:nvPr/>
        </p:nvSpPr>
        <p:spPr>
          <a:xfrm>
            <a:off x="3885412" y="5145875"/>
            <a:ext cx="149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PROCESS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880950" y="3671875"/>
            <a:ext cx="140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OUTPUT</a:t>
            </a:r>
          </a:p>
        </p:txBody>
      </p:sp>
      <p:cxnSp>
        <p:nvCxnSpPr>
          <p:cNvPr id="51" name="Shape 51"/>
          <p:cNvCxnSpPr>
            <a:stCxn id="46" idx="3"/>
            <a:endCxn id="50" idx="1"/>
          </p:cNvCxnSpPr>
          <p:nvPr/>
        </p:nvCxnSpPr>
        <p:spPr>
          <a:xfrm>
            <a:off x="5830887" y="3930775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1" y="729849"/>
            <a:ext cx="83649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solving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algorithms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212" y="2826925"/>
            <a:ext cx="2399675" cy="22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861750" y="3671875"/>
            <a:ext cx="98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INPUT</a:t>
            </a:r>
          </a:p>
        </p:txBody>
      </p:sp>
      <p:cxnSp>
        <p:nvCxnSpPr>
          <p:cNvPr id="64" name="Shape 64"/>
          <p:cNvCxnSpPr>
            <a:stCxn id="63" idx="3"/>
            <a:endCxn id="62" idx="1"/>
          </p:cNvCxnSpPr>
          <p:nvPr/>
        </p:nvCxnSpPr>
        <p:spPr>
          <a:xfrm>
            <a:off x="1843950" y="3930775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" name="Shape 65"/>
          <p:cNvSpPr txBox="1"/>
          <p:nvPr/>
        </p:nvSpPr>
        <p:spPr>
          <a:xfrm>
            <a:off x="3885412" y="5145875"/>
            <a:ext cx="149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PROCESS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880950" y="3671875"/>
            <a:ext cx="140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OUTPUT</a:t>
            </a:r>
          </a:p>
        </p:txBody>
      </p:sp>
      <p:cxnSp>
        <p:nvCxnSpPr>
          <p:cNvPr id="67" name="Shape 67"/>
          <p:cNvCxnSpPr>
            <a:stCxn id="62" idx="3"/>
            <a:endCxn id="66" idx="1"/>
          </p:cNvCxnSpPr>
          <p:nvPr/>
        </p:nvCxnSpPr>
        <p:spPr>
          <a:xfrm>
            <a:off x="5830887" y="3930775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861750" y="2855575"/>
            <a:ext cx="98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INPUT</a:t>
            </a:r>
          </a:p>
        </p:txBody>
      </p:sp>
      <p:cxnSp>
        <p:nvCxnSpPr>
          <p:cNvPr id="73" name="Shape 73"/>
          <p:cNvCxnSpPr>
            <a:stCxn id="72" idx="3"/>
            <a:endCxn id="74" idx="1"/>
          </p:cNvCxnSpPr>
          <p:nvPr/>
        </p:nvCxnSpPr>
        <p:spPr>
          <a:xfrm>
            <a:off x="1843950" y="3114475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" name="Shape 75"/>
          <p:cNvSpPr txBox="1"/>
          <p:nvPr/>
        </p:nvSpPr>
        <p:spPr>
          <a:xfrm>
            <a:off x="3885412" y="4329575"/>
            <a:ext cx="149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PROCESS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880950" y="2855575"/>
            <a:ext cx="140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OUTPUT</a:t>
            </a:r>
          </a:p>
        </p:txBody>
      </p:sp>
      <p:cxnSp>
        <p:nvCxnSpPr>
          <p:cNvPr id="77" name="Shape 77"/>
          <p:cNvCxnSpPr>
            <a:stCxn id="74" idx="3"/>
            <a:endCxn id="76" idx="1"/>
          </p:cNvCxnSpPr>
          <p:nvPr/>
        </p:nvCxnSpPr>
        <p:spPr>
          <a:xfrm>
            <a:off x="5830950" y="3114475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25" y="2419286"/>
            <a:ext cx="2050725" cy="13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861750" y="2855575"/>
            <a:ext cx="98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INPUT</a:t>
            </a:r>
          </a:p>
        </p:txBody>
      </p:sp>
      <p:cxnSp>
        <p:nvCxnSpPr>
          <p:cNvPr id="84" name="Shape 84"/>
          <p:cNvCxnSpPr>
            <a:stCxn id="83" idx="3"/>
            <a:endCxn id="85" idx="1"/>
          </p:cNvCxnSpPr>
          <p:nvPr/>
        </p:nvCxnSpPr>
        <p:spPr>
          <a:xfrm>
            <a:off x="1843950" y="3114475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3897912" y="3499075"/>
            <a:ext cx="149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PROCESS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880950" y="2855575"/>
            <a:ext cx="140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OUTPUT</a:t>
            </a:r>
          </a:p>
        </p:txBody>
      </p:sp>
      <p:cxnSp>
        <p:nvCxnSpPr>
          <p:cNvPr id="88" name="Shape 88"/>
          <p:cNvCxnSpPr>
            <a:stCxn id="85" idx="3"/>
            <a:endCxn id="87" idx="1"/>
          </p:cNvCxnSpPr>
          <p:nvPr/>
        </p:nvCxnSpPr>
        <p:spPr>
          <a:xfrm>
            <a:off x="5830950" y="3114475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 txBox="1"/>
          <p:nvPr/>
        </p:nvSpPr>
        <p:spPr>
          <a:xfrm>
            <a:off x="3661800" y="2855575"/>
            <a:ext cx="1963500" cy="51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Algorithms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an algorithm needs? - Input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INPUT Specification: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INPUT Specification (for computational algorithms):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an algorithm needs? - Process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algorithm requires clear and precisely stated steps that express how to perform the operations.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Algorithms assumes that basic set of primitive operations are understood by the executor of the algorithm.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Recipes: beat, stir, blend, bake, etc.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Computational: add, set, mod, etc.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chemeClr val="dk1"/>
                </a:solidFill>
              </a:rPr>
              <a:t>							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	 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