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Flow charts AND pseudocode</a:t>
            </a:r>
          </a:p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Computational Thinking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4" y="6402549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500" y="882425"/>
            <a:ext cx="4743000" cy="50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685800" y="1734342"/>
            <a:ext cx="7772400" cy="224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Activity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flow charts!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685800" y="1734342"/>
            <a:ext cx="7772400" cy="2245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types</a:t>
            </a:r>
          </a:p>
        </p:txBody>
      </p:sp>
      <p:sp>
        <p:nvSpPr>
          <p:cNvPr id="92" name="Shape 92"/>
          <p:cNvSpPr txBox="1"/>
          <p:nvPr>
            <p:ph idx="1" type="subTitle"/>
          </p:nvPr>
        </p:nvSpPr>
        <p:spPr>
          <a:xfrm>
            <a:off x="685800" y="4124476"/>
            <a:ext cx="7772400" cy="94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and how can be used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Primitives in C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945" y="566463"/>
            <a:ext cx="6754099" cy="490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Primitives in Java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50" y="1747499"/>
            <a:ext cx="8788500" cy="336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Data Types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Integer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Double / Float (decimals)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String (combination of chars)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Boolean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Others: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Array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Hash Table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Etc.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Thanks.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@edolopez - edolopez@hackerschool.mx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7074" y="6402549"/>
            <a:ext cx="1726925" cy="4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Flow chart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graphical representation of an algorithm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Shape 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4600"/>
            <a:ext cx="9143999" cy="5108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512" y="664199"/>
            <a:ext cx="5196975" cy="55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500" y="1063825"/>
            <a:ext cx="7234649" cy="473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25" y="1417387"/>
            <a:ext cx="7932149" cy="40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947332"/>
            <a:ext cx="8229600" cy="462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Display all numbers from 50 to 0 on decreasing order.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362" y="445862"/>
            <a:ext cx="4481275" cy="59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