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Droid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roid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roid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457200" y="4955190"/>
            <a:ext cx="8229600" cy="164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Shape 3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nKIu9yen5nc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github.com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Elevator_pit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Newbies [Pro]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5</a:t>
            </a:r>
            <a:r>
              <a:rPr lang="en" sz="2400"/>
              <a:t>th Gen - 2017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@edolopez - edolopez@hackerschool.mx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0 - Welcome!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124075" y="0"/>
            <a:ext cx="4896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Expected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25" y="1178622"/>
            <a:ext cx="3787350" cy="56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827087" y="1341437"/>
            <a:ext cx="74946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6775" y="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124075" y="0"/>
            <a:ext cx="4896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Reality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De qué NO es el curso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Manejo de Excel, Powerpoint, o cualquier otra herramienta de software ya construida.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Arreglar computadoras.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Construcción de aplicaciones sólo por construirlas.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Programación extrema y conceptos imposibles de comprender por un humano promedio.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Conocer el uso de Python.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De qué SÍ es el curso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Bases de programación elemental.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Lógica de programación para aprender cualquier otro lenguaje sin complicación.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Comprender una parte del por qué y cómo de la tecnología que usamos hoy en día. </a:t>
            </a:r>
          </a:p>
          <a:p>
            <a:pPr indent="-228600" lvl="1" marL="914400" rtl="0">
              <a:lnSpc>
                <a:spcPct val="115000"/>
              </a:lnSpc>
              <a:spcBef>
                <a:spcPts val="700"/>
              </a:spcBef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… que su dinero valga la inversión.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code.org</a:t>
            </a:r>
          </a:p>
        </p:txBody>
      </p:sp>
      <p:sp>
        <p:nvSpPr>
          <p:cNvPr id="150" name="Shape 150">
            <a:hlinkClick r:id="rId3"/>
          </p:cNvPr>
          <p:cNvSpPr/>
          <p:nvPr/>
        </p:nvSpPr>
        <p:spPr>
          <a:xfrm>
            <a:off x="2286000" y="2335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¿A quién va dirigido este curso?</a:t>
            </a: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b="1" i="1" lang="en" sz="3800">
                <a:solidFill>
                  <a:srgbClr val="000000"/>
                </a:solidFill>
              </a:rPr>
              <a:t>Cualquier persona debiera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b="1" i="1" lang="en" sz="3800">
                <a:solidFill>
                  <a:srgbClr val="000000"/>
                </a:solidFill>
              </a:rPr>
              <a:t>tomar un programa así. </a:t>
            </a:r>
          </a:p>
          <a:p>
            <a:pPr indent="-469900" lvl="0" marL="457200" rtl="0" algn="ctr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-"/>
            </a:pPr>
            <a:r>
              <a:rPr b="1" i="1" lang="en" sz="3800">
                <a:solidFill>
                  <a:srgbClr val="000000"/>
                </a:solidFill>
              </a:rPr>
              <a:t>Alguien,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- Semana 1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explícitos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Organización de las computadoras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Álgebra booleana y lógica computacional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Algoritmos: Pseudocódigo y diagramas de flujo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69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925" y="492350"/>
            <a:ext cx="18859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225" y="3114550"/>
            <a:ext cx="907350" cy="9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2700" y="1689550"/>
            <a:ext cx="794400" cy="7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050725" y="4657125"/>
            <a:ext cx="2423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Existen 3K lenguajes de programación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312975" y="4883450"/>
            <a:ext cx="5372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Nosotros usaremos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25" y="4700325"/>
            <a:ext cx="3006325" cy="1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50" y="664088"/>
            <a:ext cx="6128300" cy="5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8549" l="0" r="0" t="10571"/>
          <a:stretch/>
        </p:blipFill>
        <p:spPr>
          <a:xfrm>
            <a:off x="-2118675" y="0"/>
            <a:ext cx="1356669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¿Quienes más usan Python?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857387"/>
            <a:ext cx="6286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857387"/>
            <a:ext cx="62865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2425" y="643975"/>
            <a:ext cx="2629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Ciencia de Datos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01200" y="5791100"/>
            <a:ext cx="2629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Simulaciones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231925" y="5444025"/>
            <a:ext cx="2880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Inteligencia Artificial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01950" y="1080513"/>
            <a:ext cx="2880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Aplicaciones Web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994650" y="6175650"/>
            <a:ext cx="3215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Algoritmos Científicos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633200" y="303650"/>
            <a:ext cx="3711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Gráficas computacionales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implícitos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Controlador de versiones: Git en </a:t>
            </a:r>
            <a:r>
              <a:rPr b="1" lang="en" sz="3200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Uso de terminal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Pair programming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Test Driven Development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Lean thinking, lean processes, lean software development. 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3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de trabajo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de trabajo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Slack para comunicación constante y compartición de artículos. 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1 mentor por semana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Chuy como facilitador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Algunos ejercicios son “para llevar”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3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Bonus	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Conferencias de interés sobre lo que está sucediendo en la industria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Invitación a eventos tecnológicos: Hackathons, Startup Weekend, Meetups. 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¿Preguntas?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20050" y="789100"/>
            <a:ext cx="81039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/>
              <a:t>“Software is eating the world”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200"/>
              <a:t>--Marc Andreessen, Netscape Co-founder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Sobre el mentor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Sobre ustedes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[Algunos insights]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Objetivos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Temas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Forma de trabajo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Ponderaciones y Actividades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¿Preguntas?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Sobre el mentor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Sobre el mentor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Technical background on the software industry.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@Hackerschoolmty.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&amp; CEO @icalialabs.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&amp; Advisor @codeandomexico.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Professor of CS at PrepaTEC CSC.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Worked at IBM, Infosys (India), startups, etc.</a:t>
            </a:r>
            <a:br>
              <a:rPr b="1" lang="en" sz="2700">
                <a:solidFill>
                  <a:srgbClr val="000000"/>
                </a:solidFill>
              </a:rPr>
            </a:b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4" y="5782488"/>
            <a:ext cx="2802627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89" y="5818015"/>
            <a:ext cx="1620618" cy="6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925" y="5916213"/>
            <a:ext cx="1710624" cy="4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Startups, startups &amp; startups. 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700">
                <a:solidFill>
                  <a:srgbClr val="000000"/>
                </a:solidFill>
              </a:rPr>
              <a:t>Toco la guitarra, me gustan las MMA y el deporte en general.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en" sz="2700">
                <a:solidFill>
                  <a:srgbClr val="000000"/>
                </a:solidFill>
              </a:rPr>
              <a:t>Technology, my passion. Software, my career.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675" y="4647775"/>
            <a:ext cx="1819375" cy="2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Sobre ustedes :)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Lo ideal es que antes de platicar sepamos un poco uno del otro.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Por el tiempo limitado, conozcámonos en formato de elevator pitch! </a:t>
            </a:r>
            <a:r>
              <a:rPr b="1" lang="en" sz="2800" u="sng">
                <a:solidFill>
                  <a:schemeClr val="hlink"/>
                </a:solidFill>
                <a:hlinkClick r:id="rId3"/>
              </a:rPr>
              <a:t>http://en.wikipedia.org/wiki/Elevator_pitch</a:t>
            </a:r>
          </a:p>
          <a:p>
            <a:pPr indent="-4064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800">
                <a:solidFill>
                  <a:srgbClr val="000000"/>
                </a:solidFill>
              </a:rPr>
              <a:t>Nombre + Qué haces en tu día a día + Motivación por estar aquí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Algunos Insights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191919"/>
                </a:solidFill>
              </a:rPr>
              <a:t>¿</a:t>
            </a:r>
            <a:r>
              <a:rPr b="1" lang="en" sz="3200">
                <a:solidFill>
                  <a:srgbClr val="000000"/>
                </a:solidFill>
              </a:rPr>
              <a:t>Cuántos tienen Windows?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191919"/>
                </a:solidFill>
              </a:rPr>
              <a:t>¿</a:t>
            </a:r>
            <a:r>
              <a:rPr b="1" lang="en" sz="3200">
                <a:solidFill>
                  <a:srgbClr val="000000"/>
                </a:solidFill>
              </a:rPr>
              <a:t>Cuántos saben programar o han programado algo en el pasado?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¿Cuántos tienen amigos programadores?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¿Qué saben de la industria de software?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