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Algoritmos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Lógica Computacional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¿Qué necesita un algoritmo? PROCESO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0050" lvl="0" marL="457200" rtl="0">
              <a:spcBef>
                <a:spcPts val="0"/>
              </a:spcBef>
              <a:buSzPct val="100000"/>
            </a:pPr>
            <a:r>
              <a:rPr lang="en" sz="2700"/>
              <a:t>An algorithm requires clear and precisely stated steps that express how to perform the operations.</a:t>
            </a:r>
          </a:p>
          <a:p>
            <a:pPr indent="-400050" lvl="0" marL="457200" rtl="0">
              <a:spcBef>
                <a:spcPts val="0"/>
              </a:spcBef>
              <a:buSzPct val="100000"/>
            </a:pPr>
            <a:r>
              <a:rPr lang="en" sz="2700"/>
              <a:t>Un algoritmo requiere pasos claros y precisos que expresen cómo se llevarán a cabo las operaciones</a:t>
            </a:r>
          </a:p>
          <a:p>
            <a:pPr indent="-400050" lvl="0" marL="457200" rtl="0">
              <a:spcBef>
                <a:spcPts val="0"/>
              </a:spcBef>
              <a:buSzPct val="100000"/>
            </a:pPr>
            <a:r>
              <a:rPr lang="en" sz="2700"/>
              <a:t>Los algoritmos suponen que el ejecutor del mismo reconoce un set básico de operaciones primitivas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25000"/>
              <a:buFont typeface="Arial"/>
            </a:pPr>
            <a:r>
              <a:rPr lang="en"/>
              <a:t>Recetas: batir, moler, cocinas, 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Computacional: sumar, restar, saltar, etc.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chemeClr val="dk1"/>
                </a:solidFill>
              </a:rPr>
              <a:t>							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	 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an algorithm needs? - OUTPUT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Especificación de salida - OUTPUT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 pastel (rico o no rico, pero pastel) 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/>
              <a:t>					 	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Especificaciones para una salida derivada de un algoritmo: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 sz="2400"/>
              <a:t>¿Qué resultados son requeridos?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 sz="2400"/>
              <a:t>¿Cómo debieran ser reportados estos resultado?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 sz="2400"/>
              <a:t>¿Qué pasa si los resultados no pueden ser procesados por un problema en la entrada?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Optimización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lo hace a un algoritmo bueno?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238250"/>
            <a:ext cx="53721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583050" y="1988175"/>
            <a:ext cx="79779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3600"/>
              <a:t>“Everything should be as simple as possible, but no simpler.”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3600"/>
          </a:p>
          <a:p>
            <a:pPr indent="-457200" lvl="0" marL="457200">
              <a:spcBef>
                <a:spcPts val="0"/>
              </a:spcBef>
              <a:buSzPct val="100000"/>
              <a:buChar char="-"/>
            </a:pPr>
            <a:r>
              <a:rPr i="1" lang="en" sz="3600"/>
              <a:t>Albert Einstein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¿Qué lo hace a un algoritmo bueno?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 buen algoritmo debe producir la </a:t>
            </a:r>
            <a:r>
              <a:rPr b="1" lang="en"/>
              <a:t>salida correcta para cualquier set de entradas permitidas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 buen algoritmo debe ejecutarse eficientemente con la </a:t>
            </a:r>
            <a:r>
              <a:rPr b="1" lang="en"/>
              <a:t>menor cantidad de pasos posibles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 buen algoritmo debe estar diseñado de manera </a:t>
            </a:r>
            <a:r>
              <a:rPr b="1" lang="en"/>
              <a:t>que otros puedan entenderlo y modificarlo </a:t>
            </a:r>
            <a:r>
              <a:rPr lang="en"/>
              <a:t>para especificar soluciones alternas a otros problemas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Cociente de 2 números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662275"/>
            <a:ext cx="76104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Cociente de 2 números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662275"/>
            <a:ext cx="76104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1637475" y="2987875"/>
            <a:ext cx="10959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637475" y="4747225"/>
            <a:ext cx="12045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Cociente de 2 números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662275"/>
            <a:ext cx="76104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3678000" y="3324175"/>
            <a:ext cx="4443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637475" y="4366950"/>
            <a:ext cx="15519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841250" y="4030650"/>
            <a:ext cx="4443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Despliega la serie de números de N a 1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es un algoritmo?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 algoritmo es un conjunto de instrucciones debidamente definidas para resolver un problema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 algoritmo es un procedimiento de pasos finitos ejecutado con el fin de obtener un resultado deseado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 programa de computadora puede contener miles de algoritmos, cada uno dedicado a una simple tarea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1959400" y="2684025"/>
            <a:ext cx="10959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545850" y="5180300"/>
            <a:ext cx="10959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545850" y="3770100"/>
            <a:ext cx="1095900" cy="33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Despliega la serie de números de N a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4285200" y="3074675"/>
            <a:ext cx="3474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3688850" y="4117350"/>
            <a:ext cx="1095900" cy="3363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Despliega la serie de números de N a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3602025" y="4464600"/>
            <a:ext cx="1833300" cy="336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092500" y="3423375"/>
            <a:ext cx="2646900" cy="336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8" name="Shape 188"/>
          <p:cNvCxnSpPr/>
          <p:nvPr/>
        </p:nvCxnSpPr>
        <p:spPr>
          <a:xfrm>
            <a:off x="2266850" y="4637250"/>
            <a:ext cx="8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1539850" y="4464600"/>
            <a:ext cx="6250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GOTO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Despliega la serie de números de N a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2615250"/>
            <a:ext cx="47339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3602025" y="4464600"/>
            <a:ext cx="1833300" cy="336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092500" y="3423375"/>
            <a:ext cx="2646900" cy="336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8" name="Shape 198"/>
          <p:cNvCxnSpPr/>
          <p:nvPr/>
        </p:nvCxnSpPr>
        <p:spPr>
          <a:xfrm>
            <a:off x="2266850" y="4637250"/>
            <a:ext cx="8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1539850" y="4464600"/>
            <a:ext cx="6250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GOTO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320000" y="6129900"/>
            <a:ext cx="62406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“Prueba de escritorio”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Despliega la serie de números de N a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Gracias.</a:t>
            </a: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@edolopez - edolopez@hackerschool.mx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solving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with algorithms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13" y="2826925"/>
            <a:ext cx="2399675" cy="22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861750" y="3671875"/>
            <a:ext cx="98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INPUT</a:t>
            </a:r>
          </a:p>
        </p:txBody>
      </p:sp>
      <p:cxnSp>
        <p:nvCxnSpPr>
          <p:cNvPr id="48" name="Shape 48"/>
          <p:cNvCxnSpPr>
            <a:stCxn id="47" idx="3"/>
            <a:endCxn id="46" idx="1"/>
          </p:cNvCxnSpPr>
          <p:nvPr/>
        </p:nvCxnSpPr>
        <p:spPr>
          <a:xfrm>
            <a:off x="1843950" y="3930775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" name="Shape 49"/>
          <p:cNvSpPr txBox="1"/>
          <p:nvPr/>
        </p:nvSpPr>
        <p:spPr>
          <a:xfrm>
            <a:off x="3885412" y="5145875"/>
            <a:ext cx="149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PROCESS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880950" y="3671875"/>
            <a:ext cx="140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OUTPUT</a:t>
            </a:r>
          </a:p>
        </p:txBody>
      </p:sp>
      <p:cxnSp>
        <p:nvCxnSpPr>
          <p:cNvPr id="51" name="Shape 51"/>
          <p:cNvCxnSpPr>
            <a:stCxn id="46" idx="3"/>
            <a:endCxn id="50" idx="1"/>
          </p:cNvCxnSpPr>
          <p:nvPr/>
        </p:nvCxnSpPr>
        <p:spPr>
          <a:xfrm>
            <a:off x="5830888" y="3930775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2" y="729850"/>
            <a:ext cx="8364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solving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algorithms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13" y="2826925"/>
            <a:ext cx="2399675" cy="22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861750" y="3671875"/>
            <a:ext cx="98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INPUT</a:t>
            </a:r>
          </a:p>
        </p:txBody>
      </p:sp>
      <p:cxnSp>
        <p:nvCxnSpPr>
          <p:cNvPr id="64" name="Shape 64"/>
          <p:cNvCxnSpPr>
            <a:stCxn id="63" idx="3"/>
            <a:endCxn id="62" idx="1"/>
          </p:cNvCxnSpPr>
          <p:nvPr/>
        </p:nvCxnSpPr>
        <p:spPr>
          <a:xfrm>
            <a:off x="1843950" y="3930775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 txBox="1"/>
          <p:nvPr/>
        </p:nvSpPr>
        <p:spPr>
          <a:xfrm>
            <a:off x="3885412" y="5145875"/>
            <a:ext cx="149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PROCESS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880950" y="3671875"/>
            <a:ext cx="140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OUTPUT</a:t>
            </a:r>
          </a:p>
        </p:txBody>
      </p:sp>
      <p:cxnSp>
        <p:nvCxnSpPr>
          <p:cNvPr id="67" name="Shape 67"/>
          <p:cNvCxnSpPr>
            <a:stCxn id="62" idx="3"/>
            <a:endCxn id="66" idx="1"/>
          </p:cNvCxnSpPr>
          <p:nvPr/>
        </p:nvCxnSpPr>
        <p:spPr>
          <a:xfrm>
            <a:off x="5830888" y="3930775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861750" y="2855575"/>
            <a:ext cx="98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INPUT</a:t>
            </a:r>
          </a:p>
        </p:txBody>
      </p:sp>
      <p:cxnSp>
        <p:nvCxnSpPr>
          <p:cNvPr id="73" name="Shape 73"/>
          <p:cNvCxnSpPr>
            <a:stCxn id="72" idx="3"/>
            <a:endCxn id="74" idx="1"/>
          </p:cNvCxnSpPr>
          <p:nvPr/>
        </p:nvCxnSpPr>
        <p:spPr>
          <a:xfrm>
            <a:off x="1843950" y="3114475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 txBox="1"/>
          <p:nvPr/>
        </p:nvSpPr>
        <p:spPr>
          <a:xfrm>
            <a:off x="3885412" y="4329575"/>
            <a:ext cx="149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PROCESS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880950" y="2855575"/>
            <a:ext cx="140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OUTPUT</a:t>
            </a:r>
          </a:p>
        </p:txBody>
      </p:sp>
      <p:cxnSp>
        <p:nvCxnSpPr>
          <p:cNvPr id="77" name="Shape 77"/>
          <p:cNvCxnSpPr>
            <a:stCxn id="74" idx="3"/>
            <a:endCxn id="76" idx="1"/>
          </p:cNvCxnSpPr>
          <p:nvPr/>
        </p:nvCxnSpPr>
        <p:spPr>
          <a:xfrm>
            <a:off x="5830950" y="3114475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25" y="2419287"/>
            <a:ext cx="2050725" cy="13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861750" y="2855575"/>
            <a:ext cx="982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INPUT</a:t>
            </a:r>
          </a:p>
        </p:txBody>
      </p:sp>
      <p:cxnSp>
        <p:nvCxnSpPr>
          <p:cNvPr id="84" name="Shape 84"/>
          <p:cNvCxnSpPr>
            <a:stCxn id="83" idx="3"/>
            <a:endCxn id="85" idx="1"/>
          </p:cNvCxnSpPr>
          <p:nvPr/>
        </p:nvCxnSpPr>
        <p:spPr>
          <a:xfrm>
            <a:off x="1843950" y="3114475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3897912" y="3499075"/>
            <a:ext cx="149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PROCESS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880950" y="2855575"/>
            <a:ext cx="140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OUTPUT</a:t>
            </a:r>
          </a:p>
        </p:txBody>
      </p:sp>
      <p:cxnSp>
        <p:nvCxnSpPr>
          <p:cNvPr id="88" name="Shape 88"/>
          <p:cNvCxnSpPr>
            <a:stCxn id="85" idx="3"/>
            <a:endCxn id="87" idx="1"/>
          </p:cNvCxnSpPr>
          <p:nvPr/>
        </p:nvCxnSpPr>
        <p:spPr>
          <a:xfrm>
            <a:off x="5830950" y="3114475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 txBox="1"/>
          <p:nvPr/>
        </p:nvSpPr>
        <p:spPr>
          <a:xfrm>
            <a:off x="3661800" y="2855575"/>
            <a:ext cx="1963500" cy="51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Algorithms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¿Qué necesita un algoritmo?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necesita un algoritmo? INPUT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Especificación de entrada - INPUT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Ingredientes: Huevo, harina, etc.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