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Diagramas de flujo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Lógica Computacional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Despliega todos los números enteros de 50 a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362" y="445863"/>
            <a:ext cx="4481275" cy="59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00" y="882425"/>
            <a:ext cx="4743000" cy="5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Actividad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Más diagramas de flujo!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Tipos de Datos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Qué y cómo pueden ser usados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Datos primitivos en C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46" y="566464"/>
            <a:ext cx="6754099" cy="49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Datos primitivos en Java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1747500"/>
            <a:ext cx="8788501" cy="3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Data Types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Double / Float (decimals)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(combination of chars)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Array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Hash Table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Thanks.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@edolopez - edolopez@hackerschool.mx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5" y="6402550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Diagrama de flujo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 representación gráfica de un algoritmo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600"/>
            <a:ext cx="9143999" cy="510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32102" l="0" r="0" t="0"/>
          <a:stretch/>
        </p:blipFill>
        <p:spPr>
          <a:xfrm>
            <a:off x="0" y="1694600"/>
            <a:ext cx="9143999" cy="3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13" y="664200"/>
            <a:ext cx="5196975" cy="55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0" y="1063825"/>
            <a:ext cx="7234650" cy="47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25" y="2012575"/>
            <a:ext cx="5628175" cy="28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5594000" y="914425"/>
            <a:ext cx="19095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/>
              <a:t>Condicional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47854" l="0" r="0" t="0"/>
          <a:stretch/>
        </p:blipFill>
        <p:spPr>
          <a:xfrm>
            <a:off x="666838" y="1244378"/>
            <a:ext cx="7810325" cy="38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82080" l="36697" r="34196" t="0"/>
          <a:stretch/>
        </p:blipFill>
        <p:spPr>
          <a:xfrm>
            <a:off x="4235825" y="87275"/>
            <a:ext cx="1304350" cy="10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3724900" y="1244375"/>
            <a:ext cx="2326200" cy="41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Input =&gt; 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25" y="1417387"/>
            <a:ext cx="7932149" cy="4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