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09815AE-63B7-4BA5-8B75-DD1A6DED7BA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739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CC5039-0580-45EB-AA5A-225DA19A6F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6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10BDD8-41BD-4FE8-B7E1-F7209CB77355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4FEB1-96FC-4C40-B4DF-F9780655B527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8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6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6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72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7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2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30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8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46C32A-E0D2-41E3-94D7-52F69F92DC33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1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20BB4D-0511-4494-A531-3A2E97356E92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00A42D-3470-4613-A5C6-1051CB58CF5A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5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B0AE1-1F7E-4A46-B208-CFE75DCB5E70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7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AC3B5B-08B0-43D1-860E-B482526C4D36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EE63C-9F6B-441F-B335-526601CA2037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5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179B8D-E83E-4CEE-B47E-767D3E14BD4B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2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1CDD4-9CD7-415A-8DFA-B69DBC1A022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601D-0645-4265-A0E5-A2B16D4170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94C866-58C5-43D9-8CD1-F1D79FC07F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7F127-5C7C-4C12-91B0-2CBC9D3C958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DCC7B-95A9-4A5E-863D-77BADBD7C5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5288F9-CC06-4062-ADF3-55ABB23F6B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679E2-2721-469C-861A-8BC7A07CE4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E68273-7A8A-4435-B87B-DFB23DAB72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610FD-67C7-459E-A555-2F876A65DF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F054E-0DBB-4BE8-888E-C90D82B4A8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60B18-3737-4F78-B2DD-2BA35E7397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CA30E8-76B9-4CD9-8804-AE95B0DC683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IN" sz="1800" dirty="0">
                <a:latin typeface="Ubuntu" pitchFamily="18"/>
              </a:rPr>
              <a:t>			</a:t>
            </a:r>
            <a:r>
              <a:rPr lang="en-IN" sz="1800" dirty="0" smtClean="0">
                <a:latin typeface="Ubuntu" pitchFamily="18"/>
              </a:rPr>
              <a:t>	</a:t>
            </a:r>
            <a:r>
              <a:rPr lang="en-IN" sz="2400" dirty="0" smtClean="0">
                <a:latin typeface="Ubuntu" pitchFamily="18"/>
              </a:rPr>
              <a:t>Basics </a:t>
            </a:r>
            <a:r>
              <a:rPr lang="en-IN" sz="2400" dirty="0">
                <a:latin typeface="Ubuntu" pitchFamily="18"/>
              </a:rPr>
              <a:t>commands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</a:t>
            </a:r>
            <a:r>
              <a:rPr lang="en-IN" sz="1800" dirty="0">
                <a:latin typeface="Ubuntu" pitchFamily="18"/>
              </a:rPr>
              <a:t>images 			=&gt; to see all images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pull </a:t>
            </a:r>
            <a:r>
              <a:rPr lang="en-IN" sz="1800" dirty="0" err="1" smtClean="0">
                <a:latin typeface="Ubuntu" pitchFamily="18"/>
              </a:rPr>
              <a:t>image_name</a:t>
            </a:r>
            <a:r>
              <a:rPr lang="en-IN" sz="1800" dirty="0">
                <a:latin typeface="Ubuntu" pitchFamily="18"/>
              </a:rPr>
              <a:t>		=&gt; to get images from online repos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search 			=&gt; to search 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image from online repos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stop			=&gt; to stop running container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			=&gt; to start </a:t>
            </a:r>
            <a:r>
              <a:rPr lang="en-IN" sz="1800" dirty="0" err="1">
                <a:latin typeface="Ubuntu" pitchFamily="18"/>
              </a:rPr>
              <a:t>stoped</a:t>
            </a:r>
            <a:r>
              <a:rPr lang="en-IN" sz="1800" dirty="0">
                <a:latin typeface="Ubuntu" pitchFamily="18"/>
              </a:rPr>
              <a:t> container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			=&gt; to attach and get shell of running </a:t>
            </a:r>
            <a:r>
              <a:rPr lang="en-IN" sz="1800" dirty="0" smtClean="0">
                <a:latin typeface="Ubuntu" pitchFamily="18"/>
              </a:rPr>
              <a:t>container</a:t>
            </a:r>
            <a:r>
              <a:rPr lang="en-IN" sz="1800" dirty="0">
                <a:latin typeface="Ubuntu" pitchFamily="18"/>
              </a:rPr>
              <a:t>.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rm</a:t>
            </a:r>
            <a:r>
              <a:rPr lang="en-IN" sz="1800" dirty="0">
                <a:latin typeface="Ubuntu" pitchFamily="18"/>
              </a:rPr>
              <a:t> 			</a:t>
            </a:r>
            <a:r>
              <a:rPr lang="en-IN" sz="1800" dirty="0" smtClean="0">
                <a:latin typeface="Ubuntu" pitchFamily="18"/>
              </a:rPr>
              <a:t>=&gt; </a:t>
            </a:r>
            <a:r>
              <a:rPr lang="en-IN" sz="1800" dirty="0">
                <a:latin typeface="Ubuntu" pitchFamily="18"/>
              </a:rPr>
              <a:t>remove containers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rmi</a:t>
            </a:r>
            <a:r>
              <a:rPr lang="en-IN" sz="1800" dirty="0">
                <a:latin typeface="Ubuntu" pitchFamily="18"/>
              </a:rPr>
              <a:t> 			</a:t>
            </a:r>
            <a:r>
              <a:rPr lang="en-IN" sz="1800" dirty="0" smtClean="0">
                <a:latin typeface="Ubuntu" pitchFamily="18"/>
              </a:rPr>
              <a:t>=&gt; </a:t>
            </a:r>
            <a:r>
              <a:rPr lang="en-IN" sz="1800" dirty="0">
                <a:latin typeface="Ubuntu" pitchFamily="18"/>
              </a:rPr>
              <a:t>remove images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rename			=&gt; rename a container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build			=&gt; build </a:t>
            </a:r>
            <a:r>
              <a:rPr lang="en-IN" sz="1800" dirty="0" err="1" smtClean="0">
                <a:latin typeface="Ubuntu" pitchFamily="18"/>
              </a:rPr>
              <a:t>custome</a:t>
            </a:r>
            <a:r>
              <a:rPr lang="en-IN" sz="1800" dirty="0" smtClean="0">
                <a:latin typeface="Ubuntu" pitchFamily="18"/>
              </a:rPr>
              <a:t> </a:t>
            </a:r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images using </a:t>
            </a:r>
            <a:r>
              <a:rPr lang="en-IN" sz="1800" dirty="0" err="1" smtClean="0">
                <a:latin typeface="Ubuntu" pitchFamily="18"/>
              </a:rPr>
              <a:t>Dockerfile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commit			=&gt; </a:t>
            </a:r>
            <a:r>
              <a:rPr lang="en-US" sz="1800" dirty="0" smtClean="0">
                <a:latin typeface="Ubuntu" pitchFamily="18"/>
              </a:rPr>
              <a:t>Create a new image from a container's changes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cp</a:t>
            </a:r>
            <a:r>
              <a:rPr lang="en-US" sz="1800" dirty="0" smtClean="0">
                <a:latin typeface="Ubuntu" pitchFamily="18"/>
              </a:rPr>
              <a:t>			=&gt;Copy files/folders from a container's </a:t>
            </a:r>
            <a:r>
              <a:rPr lang="en-US" sz="1800" dirty="0" err="1" smtClean="0">
                <a:latin typeface="Ubuntu" pitchFamily="18"/>
              </a:rPr>
              <a:t>filesystem</a:t>
            </a:r>
            <a:r>
              <a:rPr lang="en-US" sz="1800" dirty="0" smtClean="0">
                <a:latin typeface="Ubuntu" pitchFamily="18"/>
              </a:rPr>
              <a:t> to the host path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diff			=&gt; to see difference from base image to container or see changes 				      made in container.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exec			=&gt; execute command inside container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inspect			=&gt; to </a:t>
            </a:r>
            <a:r>
              <a:rPr lang="en-US" sz="1800" dirty="0">
                <a:latin typeface="Ubuntu" pitchFamily="18"/>
              </a:rPr>
              <a:t>Return low-level information on a container or image</a:t>
            </a:r>
            <a:endParaRPr lang="en-IN" sz="1800" dirty="0">
              <a:latin typeface="Ubuntu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2200">
                <a:latin typeface="Ubuntu" pitchFamily="18"/>
              </a:rPr>
              <a:t>Dockersfile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2000" dirty="0"/>
              <a:t>FROM centos</a:t>
            </a:r>
          </a:p>
          <a:p>
            <a:pPr lvl="0" algn="l"/>
            <a:r>
              <a:rPr lang="en-IN" sz="2000" dirty="0" smtClean="0"/>
              <a:t># </a:t>
            </a:r>
            <a:r>
              <a:rPr lang="en-IN" sz="2000" dirty="0"/>
              <a:t>File Author / Maintainer</a:t>
            </a:r>
          </a:p>
          <a:p>
            <a:pPr lvl="0" algn="l"/>
            <a:r>
              <a:rPr lang="en-IN" sz="2000" dirty="0"/>
              <a:t>MAINTAINER </a:t>
            </a:r>
            <a:r>
              <a:rPr lang="en-IN" sz="2000" dirty="0" err="1"/>
              <a:t>mayank</a:t>
            </a:r>
            <a:r>
              <a:rPr lang="en-IN" sz="2000" dirty="0"/>
              <a:t> </a:t>
            </a:r>
            <a:r>
              <a:rPr lang="en-IN" sz="2000" dirty="0" err="1"/>
              <a:t>sharma</a:t>
            </a:r>
            <a:endParaRPr lang="en-IN" sz="2000" dirty="0"/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adding </a:t>
            </a:r>
            <a:r>
              <a:rPr lang="en-IN" sz="2000" dirty="0" err="1"/>
              <a:t>mongodb</a:t>
            </a:r>
            <a:r>
              <a:rPr lang="en-IN" sz="2000" dirty="0"/>
              <a:t> repo from base to container</a:t>
            </a:r>
          </a:p>
          <a:p>
            <a:pPr lvl="0" algn="l"/>
            <a:r>
              <a:rPr lang="en-IN" sz="2000" dirty="0"/>
              <a:t>ADD mongo-</a:t>
            </a:r>
            <a:r>
              <a:rPr lang="en-IN" sz="2000" dirty="0" err="1"/>
              <a:t>db.repo</a:t>
            </a:r>
            <a:r>
              <a:rPr lang="en-IN" sz="2000" dirty="0"/>
              <a:t> /</a:t>
            </a:r>
            <a:r>
              <a:rPr lang="en-IN" sz="2000" dirty="0" err="1"/>
              <a:t>etc</a:t>
            </a:r>
            <a:r>
              <a:rPr lang="en-IN" sz="2000" dirty="0"/>
              <a:t>/</a:t>
            </a:r>
            <a:r>
              <a:rPr lang="en-IN" sz="2000" dirty="0" err="1"/>
              <a:t>yum.repos.d</a:t>
            </a:r>
            <a:r>
              <a:rPr lang="en-IN" sz="2000" dirty="0"/>
              <a:t>/mongo-</a:t>
            </a:r>
            <a:r>
              <a:rPr lang="en-IN" sz="2000" dirty="0" err="1"/>
              <a:t>db.repo</a:t>
            </a:r>
            <a:r>
              <a:rPr lang="en-IN" sz="2000" dirty="0"/>
              <a:t>  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updating repos</a:t>
            </a:r>
          </a:p>
          <a:p>
            <a:pPr lvl="0" algn="l"/>
            <a:r>
              <a:rPr lang="en-IN" sz="2000" dirty="0"/>
              <a:t>RUN yum update all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installing require packages</a:t>
            </a:r>
          </a:p>
          <a:p>
            <a:pPr lvl="0" algn="l"/>
            <a:r>
              <a:rPr lang="en-IN" sz="2000" dirty="0"/>
              <a:t>RUN yum install </a:t>
            </a:r>
            <a:r>
              <a:rPr lang="en-IN" sz="2000" dirty="0" err="1"/>
              <a:t>httpd</a:t>
            </a:r>
            <a:r>
              <a:rPr lang="en-IN" sz="2000" dirty="0"/>
              <a:t> </a:t>
            </a:r>
            <a:r>
              <a:rPr lang="en-IN" sz="2000" dirty="0" err="1"/>
              <a:t>mongodb</a:t>
            </a:r>
            <a:r>
              <a:rPr lang="en-IN" sz="2000" dirty="0"/>
              <a:t>-org python -y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 </a:t>
            </a:r>
            <a:r>
              <a:rPr lang="en-IN" sz="2000" dirty="0"/>
              <a:t>Create the default web file to be hosted</a:t>
            </a:r>
          </a:p>
          <a:p>
            <a:pPr lvl="0" algn="l"/>
            <a:r>
              <a:rPr lang="en-IN" sz="2000" dirty="0"/>
              <a:t>RUN echo "default website" &gt; /</a:t>
            </a:r>
            <a:r>
              <a:rPr lang="en-IN" sz="2000" dirty="0" err="1"/>
              <a:t>var</a:t>
            </a:r>
            <a:r>
              <a:rPr lang="en-IN" sz="2000" dirty="0"/>
              <a:t>/www/html/index.html</a:t>
            </a:r>
          </a:p>
          <a:p>
            <a:pPr lvl="0" algn="l"/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1800" dirty="0"/>
              <a:t>FROM centos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 File Author / Maintainer</a:t>
            </a:r>
          </a:p>
          <a:p>
            <a:pPr lvl="0" algn="l"/>
            <a:r>
              <a:rPr lang="en-IN" sz="1800" dirty="0"/>
              <a:t>MAINTAINER </a:t>
            </a:r>
            <a:r>
              <a:rPr lang="en-IN" sz="1800" dirty="0" err="1"/>
              <a:t>mayank</a:t>
            </a:r>
            <a:r>
              <a:rPr lang="en-IN" sz="1800" dirty="0"/>
              <a:t> </a:t>
            </a:r>
            <a:r>
              <a:rPr lang="en-IN" sz="1800" dirty="0" err="1"/>
              <a:t>sharma</a:t>
            </a:r>
            <a:endParaRPr lang="en-IN" sz="1800" dirty="0"/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#adding </a:t>
            </a:r>
            <a:r>
              <a:rPr lang="en-IN" sz="1800" dirty="0" err="1"/>
              <a:t>mongodb</a:t>
            </a:r>
            <a:r>
              <a:rPr lang="en-IN" sz="1800" dirty="0"/>
              <a:t> repo from base to container</a:t>
            </a:r>
          </a:p>
          <a:p>
            <a:pPr lvl="0" algn="l"/>
            <a:r>
              <a:rPr lang="en-IN" sz="1800" dirty="0"/>
              <a:t>ADD mongo-</a:t>
            </a:r>
            <a:r>
              <a:rPr lang="en-IN" sz="1800" dirty="0" err="1"/>
              <a:t>db.repo</a:t>
            </a:r>
            <a:r>
              <a:rPr lang="en-IN" sz="1800" dirty="0"/>
              <a:t> /</a:t>
            </a:r>
            <a:r>
              <a:rPr lang="en-IN" sz="1800" dirty="0" err="1"/>
              <a:t>etc</a:t>
            </a:r>
            <a:r>
              <a:rPr lang="en-IN" sz="1800" dirty="0"/>
              <a:t>/</a:t>
            </a:r>
            <a:r>
              <a:rPr lang="en-IN" sz="1800" dirty="0" err="1"/>
              <a:t>yum.repos.d</a:t>
            </a:r>
            <a:r>
              <a:rPr lang="en-IN" sz="1800" dirty="0"/>
              <a:t>/mongo-</a:t>
            </a:r>
            <a:r>
              <a:rPr lang="en-IN" sz="1800" dirty="0" err="1"/>
              <a:t>db.repo</a:t>
            </a:r>
            <a:r>
              <a:rPr lang="en-IN" sz="1800" dirty="0"/>
              <a:t>  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#updating repos</a:t>
            </a:r>
          </a:p>
          <a:p>
            <a:pPr lvl="0" algn="l"/>
            <a:r>
              <a:rPr lang="en-IN" sz="1800" dirty="0"/>
              <a:t>RUN yum update all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#installing require packages</a:t>
            </a:r>
          </a:p>
          <a:p>
            <a:pPr lvl="0" algn="l"/>
            <a:r>
              <a:rPr lang="en-IN" sz="1800" dirty="0"/>
              <a:t>RUN yum install </a:t>
            </a:r>
            <a:r>
              <a:rPr lang="en-IN" sz="1800" dirty="0" err="1"/>
              <a:t>httpd</a:t>
            </a:r>
            <a:r>
              <a:rPr lang="en-IN" sz="1800" dirty="0"/>
              <a:t> </a:t>
            </a:r>
            <a:r>
              <a:rPr lang="en-IN" sz="1800" dirty="0" err="1"/>
              <a:t>mongodb</a:t>
            </a:r>
            <a:r>
              <a:rPr lang="en-IN" sz="1800" dirty="0"/>
              <a:t>-org python -y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 Create the default web file to be hosted</a:t>
            </a:r>
          </a:p>
          <a:p>
            <a:pPr lvl="0" algn="l"/>
            <a:r>
              <a:rPr lang="en-IN" sz="1800" dirty="0"/>
              <a:t>RUN echo "default website" &gt; /</a:t>
            </a:r>
            <a:r>
              <a:rPr lang="en-IN" sz="1800" dirty="0" err="1"/>
              <a:t>var</a:t>
            </a:r>
            <a:r>
              <a:rPr lang="en-IN" sz="1800" dirty="0"/>
              <a:t>/www/html/index.html</a:t>
            </a:r>
          </a:p>
          <a:p>
            <a:pPr lvl="0" algn="l"/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222480"/>
            <a:ext cx="9720000" cy="6010200"/>
          </a:xfrm>
        </p:spPr>
        <p:txBody>
          <a:bodyPr anchor="ctr"/>
          <a:lstStyle/>
          <a:p>
            <a:pPr lvl="0" algn="l"/>
            <a:r>
              <a:rPr lang="en-IN" sz="2500" dirty="0" smtClean="0"/>
              <a:t>DOCKER RENAME</a:t>
            </a:r>
          </a:p>
          <a:p>
            <a:pPr lvl="0" algn="l"/>
            <a:r>
              <a:rPr lang="en-IN" sz="2500" dirty="0" smtClean="0"/>
              <a:t># </a:t>
            </a:r>
            <a:r>
              <a:rPr lang="en-IN" sz="2500" dirty="0" err="1" smtClean="0"/>
              <a:t>docker</a:t>
            </a:r>
            <a:r>
              <a:rPr lang="en-IN" sz="2500" dirty="0" smtClean="0"/>
              <a:t> rename &lt;old name&gt; &lt;new name&gt;</a:t>
            </a:r>
          </a:p>
          <a:p>
            <a:pPr lvl="0" algn="l"/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602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Create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dirty="0" smtClean="0"/>
              <a:t>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562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b="1" dirty="0" smtClean="0"/>
              <a:t>CMD =&gt;  when you run container then CMD command will run </a:t>
            </a:r>
            <a:r>
              <a:rPr lang="en-IN" sz="1600" b="1" dirty="0" err="1" smtClean="0"/>
              <a:t>automaticlly</a:t>
            </a:r>
            <a:endParaRPr lang="en-IN" sz="1600" b="1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mycmdtest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df</a:t>
            </a:r>
            <a:r>
              <a:rPr lang="en-IN" sz="1600" b="1" dirty="0" smtClean="0"/>
              <a:t> –h&gt;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37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algn="l"/>
            <a:r>
              <a:rPr lang="en-IN" sz="1600" b="1" dirty="0" smtClean="0"/>
              <a:t>ENTRYPOINT =&gt; when </a:t>
            </a:r>
            <a:r>
              <a:rPr lang="en-IN" sz="1600" b="1" dirty="0"/>
              <a:t>container start where its located and where your command </a:t>
            </a:r>
            <a:r>
              <a:rPr lang="en-IN" sz="1600" b="1" dirty="0" smtClean="0"/>
              <a:t>execute</a:t>
            </a:r>
            <a:endParaRPr lang="en-IN" sz="1600" b="1" dirty="0"/>
          </a:p>
          <a:p>
            <a:pPr lvl="0" algn="l"/>
            <a:endParaRPr lang="en-IN" sz="1600" b="1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ENTRYPOINT  </a:t>
            </a:r>
            <a:r>
              <a:rPr lang="en-IN" sz="1600" b="1" dirty="0"/>
              <a:t>[ "</a:t>
            </a:r>
            <a:r>
              <a:rPr lang="en-IN" sz="1600" b="1" dirty="0" err="1"/>
              <a:t>ls</a:t>
            </a:r>
            <a:r>
              <a:rPr lang="en-IN" sz="1600" b="1" dirty="0"/>
              <a:t>" , "-l" ]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myentrypointtest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 /root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 /root&gt;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62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b="1" dirty="0" smtClean="0"/>
              <a:t>CMD </a:t>
            </a:r>
            <a:r>
              <a:rPr lang="en-IN" sz="1600" dirty="0" smtClean="0"/>
              <a:t>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lvl="0" algn="l"/>
            <a:r>
              <a:rPr lang="en-IN" sz="1600" b="1" dirty="0" smtClean="0"/>
              <a:t>ENTRYPOINT =&gt; when container start where its located and where your command execute</a:t>
            </a:r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ENTRYPOINT  </a:t>
            </a:r>
            <a:r>
              <a:rPr lang="en-IN" sz="1600" b="1" dirty="0"/>
              <a:t>[ "</a:t>
            </a:r>
            <a:r>
              <a:rPr lang="en-IN" sz="1600" b="1" dirty="0" err="1"/>
              <a:t>ls</a:t>
            </a:r>
            <a:r>
              <a:rPr lang="en-IN" sz="1600" b="1" dirty="0"/>
              <a:t>" , "-l" ]</a:t>
            </a:r>
          </a:p>
          <a:p>
            <a:pPr lvl="0" algn="l"/>
            <a:r>
              <a:rPr lang="en-IN" sz="1600" b="1" dirty="0"/>
              <a:t>CMD </a:t>
            </a:r>
            <a:r>
              <a:rPr lang="en-IN" sz="1600" b="1" dirty="0" smtClean="0"/>
              <a:t>/root</a:t>
            </a:r>
            <a:endParaRPr lang="en-IN" sz="1600" b="1" dirty="0"/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myentrypointcmdtest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 /root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 /root&gt;</a:t>
            </a:r>
          </a:p>
          <a:p>
            <a:pPr lvl="0" algn="l"/>
            <a:r>
              <a:rPr lang="en-IN" sz="1600" b="1" dirty="0" smtClean="0"/>
              <a:t>NOTE:IF you pass any </a:t>
            </a:r>
            <a:r>
              <a:rPr lang="en-IN" sz="1600" b="1" dirty="0" err="1" smtClean="0"/>
              <a:t>arg</a:t>
            </a:r>
            <a:r>
              <a:rPr lang="en-IN" sz="1600" b="1" dirty="0" smtClean="0"/>
              <a:t> during container create it’ll </a:t>
            </a:r>
            <a:r>
              <a:rPr lang="en-IN" sz="1600" b="1" dirty="0" err="1" smtClean="0"/>
              <a:t>overright</a:t>
            </a:r>
            <a:r>
              <a:rPr lang="en-IN" sz="1600" b="1" dirty="0" smtClean="0"/>
              <a:t> /root (CMD)and pass  .</a:t>
            </a:r>
          </a:p>
          <a:p>
            <a:pPr lvl="0" algn="l"/>
            <a:r>
              <a:rPr lang="en-IN" sz="1600" b="1" dirty="0" smtClean="0"/>
              <a:t>IF you not pass any </a:t>
            </a:r>
            <a:r>
              <a:rPr lang="en-IN" sz="1600" b="1" dirty="0" err="1" smtClean="0"/>
              <a:t>arg</a:t>
            </a:r>
            <a:r>
              <a:rPr lang="en-IN" sz="1600" b="1" dirty="0" smtClean="0"/>
              <a:t> it’ll go to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–l(ENTRYPOINT) and /root(CMD).</a:t>
            </a:r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727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err="1" smtClean="0"/>
              <a:t>Docker</a:t>
            </a:r>
            <a:r>
              <a:rPr lang="en-IN" sz="3600" dirty="0" smtClean="0"/>
              <a:t> networking</a:t>
            </a:r>
          </a:p>
          <a:p>
            <a:pPr lvl="0" algn="l"/>
            <a:endParaRPr lang="en-IN" sz="3600" b="1" dirty="0"/>
          </a:p>
          <a:p>
            <a:pPr lvl="0" algn="l"/>
            <a:r>
              <a:rPr lang="en-IN" sz="1600" b="1" dirty="0" smtClean="0"/>
              <a:t>#</a:t>
            </a:r>
            <a:r>
              <a:rPr lang="en-US" sz="2000" b="1" dirty="0" err="1"/>
              <a:t>docker</a:t>
            </a:r>
            <a:r>
              <a:rPr lang="en-US" sz="2000" b="1" dirty="0"/>
              <a:t> run -d --publish-all </a:t>
            </a:r>
            <a:r>
              <a:rPr lang="en-US" sz="2000" b="1" dirty="0" err="1"/>
              <a:t>jpetazzo</a:t>
            </a:r>
            <a:r>
              <a:rPr lang="en-US" sz="2000" b="1" dirty="0"/>
              <a:t>/web</a:t>
            </a:r>
          </a:p>
          <a:p>
            <a:pPr lvl="0" algn="l"/>
            <a:r>
              <a:rPr lang="en-IN" sz="2000" b="1" dirty="0" smtClean="0"/>
              <a:t>#</a:t>
            </a:r>
            <a:r>
              <a:rPr lang="en-IN" sz="2000" b="1" dirty="0" err="1" smtClean="0"/>
              <a:t>docker</a:t>
            </a:r>
            <a:r>
              <a:rPr lang="en-IN" sz="2000" b="1" dirty="0" smtClean="0"/>
              <a:t> </a:t>
            </a:r>
            <a:r>
              <a:rPr lang="en-IN" sz="2000" b="1" dirty="0"/>
              <a:t>inspect --format '{{.</a:t>
            </a:r>
            <a:r>
              <a:rPr lang="en-IN" sz="2000" b="1" dirty="0" err="1"/>
              <a:t>NetworkSettings.IPAddress</a:t>
            </a:r>
            <a:r>
              <a:rPr lang="en-IN" sz="2000" b="1" dirty="0"/>
              <a:t>}}' </a:t>
            </a:r>
            <a:r>
              <a:rPr lang="en-IN" sz="2000" b="1" dirty="0" smtClean="0"/>
              <a:t>Container IP</a:t>
            </a:r>
            <a:endParaRPr lang="en-IN" sz="2000" b="1" dirty="0"/>
          </a:p>
          <a:p>
            <a:pPr lvl="0" algn="l"/>
            <a:endParaRPr lang="en-IN" sz="1600" b="1" dirty="0" smtClean="0"/>
          </a:p>
          <a:p>
            <a:pPr lvl="0" algn="l"/>
            <a:r>
              <a:rPr lang="en-IN" sz="1600" b="1" dirty="0" smtClean="0"/>
              <a:t>So you’ll se </a:t>
            </a:r>
            <a:r>
              <a:rPr lang="en-IN" sz="1600" b="1" dirty="0" err="1" smtClean="0"/>
              <a:t>ip</a:t>
            </a:r>
            <a:r>
              <a:rPr lang="en-IN" sz="1600" b="1" dirty="0" smtClean="0"/>
              <a:t> a of container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96373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3600" dirty="0" smtClean="0"/>
              <a:t>Volumes</a:t>
            </a:r>
          </a:p>
          <a:p>
            <a:pPr lvl="0" algn="l"/>
            <a:r>
              <a:rPr lang="en-IN" sz="1600" b="1" dirty="0"/>
              <a:t> </a:t>
            </a:r>
            <a:r>
              <a:rPr lang="en-IN" sz="1600" b="1" dirty="0" err="1"/>
              <a:t>mkdir</a:t>
            </a:r>
            <a:r>
              <a:rPr lang="en-IN" sz="1600" b="1" dirty="0"/>
              <a:t> /data</a:t>
            </a:r>
          </a:p>
          <a:p>
            <a:pPr lvl="0" algn="l"/>
            <a:r>
              <a:rPr lang="en-IN" sz="1600" b="1" dirty="0"/>
              <a:t>cd /data</a:t>
            </a:r>
          </a:p>
          <a:p>
            <a:pPr lvl="0" algn="l"/>
            <a:r>
              <a:rPr lang="en-IN" sz="1600" b="1" dirty="0"/>
              <a:t> echo </a:t>
            </a:r>
            <a:r>
              <a:rPr lang="en-IN" sz="1600" b="1" dirty="0" err="1"/>
              <a:t>mayank</a:t>
            </a:r>
            <a:r>
              <a:rPr lang="en-IN" sz="1600" b="1" dirty="0"/>
              <a:t> &gt; index.html</a:t>
            </a:r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mywebsite_C1centos/</a:t>
            </a:r>
            <a:r>
              <a:rPr lang="en-US" sz="1600" b="1" dirty="0" err="1" smtClean="0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8081:80 -v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mywebsite_sC2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mywebsite_C3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IN" sz="1600" b="1" dirty="0" smtClean="0"/>
              <a:t>GOTO browser and type localhost:8080,</a:t>
            </a:r>
            <a:r>
              <a:rPr lang="en-IN" sz="1600" b="1" dirty="0"/>
              <a:t> </a:t>
            </a:r>
            <a:r>
              <a:rPr lang="en-IN" sz="1600" b="1" dirty="0" smtClean="0"/>
              <a:t>localhost:8081,</a:t>
            </a:r>
            <a:r>
              <a:rPr lang="en-IN" sz="1600" b="1" dirty="0"/>
              <a:t> </a:t>
            </a:r>
            <a:r>
              <a:rPr lang="en-IN" sz="1600" b="1" dirty="0" smtClean="0"/>
              <a:t>localhost:80.</a:t>
            </a:r>
          </a:p>
          <a:p>
            <a:pPr lvl="0" algn="l"/>
            <a:endParaRPr lang="en-IN" sz="1600" b="1" dirty="0"/>
          </a:p>
          <a:p>
            <a:pPr lvl="0" algn="l"/>
            <a:r>
              <a:rPr lang="en-IN" sz="1600" b="1" dirty="0" smtClean="0"/>
              <a:t>Now we have shared volume environment three container with same folder shared with them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44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port =&gt; </a:t>
            </a:r>
            <a:r>
              <a:rPr lang="en-US" sz="1800" dirty="0" smtClean="0">
                <a:latin typeface="Ubuntu" pitchFamily="18"/>
              </a:rPr>
              <a:t>	Lookup </a:t>
            </a:r>
            <a:r>
              <a:rPr lang="en-US" sz="1800" dirty="0">
                <a:latin typeface="Ubuntu" pitchFamily="18"/>
              </a:rPr>
              <a:t>the public-facing port that is NAT-</a:t>
            </a:r>
            <a:r>
              <a:rPr lang="en-US" sz="1800" dirty="0" err="1">
                <a:latin typeface="Ubuntu" pitchFamily="18"/>
              </a:rPr>
              <a:t>ed</a:t>
            </a:r>
            <a:r>
              <a:rPr lang="en-US" sz="1800" dirty="0">
                <a:latin typeface="Ubuntu" pitchFamily="18"/>
              </a:rPr>
              <a:t> to </a:t>
            </a:r>
            <a:r>
              <a:rPr lang="en-US" sz="1800" dirty="0" smtClean="0">
                <a:latin typeface="Ubuntu" pitchFamily="18"/>
              </a:rPr>
              <a:t>PRIVATE_PORT</a:t>
            </a:r>
          </a:p>
          <a:p>
            <a:pPr lvl="0" algn="l"/>
            <a:r>
              <a:rPr lang="en-US" sz="1800" dirty="0" smtClean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port &lt;CONTAINER_ID&gt;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save =&gt;	 Save an image to a tar </a:t>
            </a:r>
            <a:r>
              <a:rPr lang="en-US" sz="1800" dirty="0" smtClean="0">
                <a:latin typeface="Ubuntu" pitchFamily="18"/>
              </a:rPr>
              <a:t>archive</a:t>
            </a: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save –o /</a:t>
            </a:r>
            <a:r>
              <a:rPr lang="en-US" sz="1800" b="1" dirty="0" err="1" smtClean="0">
                <a:latin typeface="Ubuntu" pitchFamily="18"/>
              </a:rPr>
              <a:t>tmp</a:t>
            </a:r>
            <a:r>
              <a:rPr lang="en-US" sz="1800" b="1" dirty="0" smtClean="0">
                <a:latin typeface="Ubuntu" pitchFamily="18"/>
              </a:rPr>
              <a:t>/</a:t>
            </a:r>
            <a:r>
              <a:rPr lang="en-US" sz="1800" b="1" dirty="0" err="1" smtClean="0">
                <a:latin typeface="Ubuntu" pitchFamily="18"/>
              </a:rPr>
              <a:t>mydata</a:t>
            </a:r>
            <a:r>
              <a:rPr lang="en-US" sz="1800" b="1" dirty="0" smtClean="0">
                <a:latin typeface="Ubuntu" pitchFamily="18"/>
              </a:rPr>
              <a:t> &lt;IMAGE_ID&gt;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stats </a:t>
            </a:r>
            <a:r>
              <a:rPr lang="en-US" sz="1800" b="1" dirty="0" smtClean="0">
                <a:latin typeface="Ubuntu" pitchFamily="18"/>
              </a:rPr>
              <a:t>=&gt;  </a:t>
            </a:r>
            <a:r>
              <a:rPr lang="en-US" sz="1800" dirty="0" smtClean="0">
                <a:latin typeface="Ubuntu" pitchFamily="18"/>
              </a:rPr>
              <a:t>display </a:t>
            </a:r>
            <a:r>
              <a:rPr lang="en-US" sz="1800" dirty="0" err="1" smtClean="0">
                <a:latin typeface="Ubuntu" pitchFamily="18"/>
              </a:rPr>
              <a:t>cpu,mem,net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usageg</a:t>
            </a:r>
            <a:endParaRPr lang="en-US" sz="1800" dirty="0" smtClean="0">
              <a:latin typeface="Ubuntu" pitchFamily="18"/>
            </a:endParaRP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smtClean="0">
                <a:latin typeface="Ubuntu" pitchFamily="18"/>
              </a:rPr>
              <a:t>ex: 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stats &lt;</a:t>
            </a:r>
            <a:r>
              <a:rPr lang="en-US" sz="1800" b="1" dirty="0" err="1" smtClean="0">
                <a:latin typeface="Ubuntu" pitchFamily="18"/>
              </a:rPr>
              <a:t>container_id</a:t>
            </a:r>
            <a:r>
              <a:rPr lang="en-US" sz="1800" b="1" dirty="0" smtClean="0">
                <a:latin typeface="Ubuntu" pitchFamily="18"/>
              </a:rPr>
              <a:t>&gt;</a:t>
            </a:r>
            <a:endParaRPr lang="en-IN" sz="1800" b="1" dirty="0">
              <a:latin typeface="Ubuntu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8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9090:80 --name shared-volume1 --volumes-from mywebsite_sec2 </a:t>
            </a:r>
            <a:r>
              <a:rPr lang="en-US" sz="1600" b="1" dirty="0" smtClean="0"/>
              <a:t>centos/</a:t>
            </a:r>
            <a:r>
              <a:rPr lang="en-US" sz="1600" b="1" dirty="0" err="1" smtClean="0"/>
              <a:t>httpd</a:t>
            </a:r>
            <a:endParaRPr lang="en-US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94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1600" b="1" dirty="0" err="1" smtClean="0"/>
              <a:t>Docker</a:t>
            </a:r>
            <a:r>
              <a:rPr lang="en-US" sz="1600" b="1" dirty="0" smtClean="0"/>
              <a:t> inspect </a:t>
            </a:r>
            <a:r>
              <a:rPr lang="en-US" sz="1600" b="1" dirty="0" err="1" smtClean="0"/>
              <a:t>container_name</a:t>
            </a:r>
            <a:endParaRPr lang="en-US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978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UBUNTU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5885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search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-&gt; to search all 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images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pull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-&gt; downloading image of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on local machine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run -it –name “</a:t>
            </a:r>
            <a:r>
              <a:rPr lang="en-IN" sz="1400" dirty="0" err="1">
                <a:latin typeface="Ubuntu" pitchFamily="18"/>
              </a:rPr>
              <a:t>ubuntu_test</a:t>
            </a:r>
            <a:r>
              <a:rPr lang="en-IN" sz="1400" dirty="0">
                <a:latin typeface="Ubuntu" pitchFamily="18"/>
              </a:rPr>
              <a:t>”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/bin/bash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[container]#apt-get update -&gt; to update container repos</a:t>
            </a:r>
          </a:p>
          <a:p>
            <a:pPr lvl="0" algn="l"/>
            <a:r>
              <a:rPr lang="en-IN" sz="1400" dirty="0">
                <a:latin typeface="Ubuntu" pitchFamily="18"/>
              </a:rPr>
              <a:t>[container]#apt-get install apache2</a:t>
            </a:r>
          </a:p>
          <a:p>
            <a:pPr lvl="0" algn="l"/>
            <a:r>
              <a:rPr lang="en-IN" sz="1400" dirty="0">
                <a:latin typeface="Ubuntu" pitchFamily="18"/>
              </a:rPr>
              <a:t>[container]#exit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</a:t>
            </a:r>
            <a:r>
              <a:rPr lang="en-IN" sz="1400" dirty="0" err="1">
                <a:latin typeface="Ubuntu" pitchFamily="18"/>
              </a:rPr>
              <a:t>ps</a:t>
            </a:r>
            <a:r>
              <a:rPr lang="en-IN" sz="1400" dirty="0">
                <a:latin typeface="Ubuntu" pitchFamily="18"/>
              </a:rPr>
              <a:t> -a -&gt;  to see al </a:t>
            </a:r>
            <a:r>
              <a:rPr lang="en-IN" sz="1400" dirty="0" err="1">
                <a:latin typeface="Ubuntu" pitchFamily="18"/>
              </a:rPr>
              <a:t>container_id</a:t>
            </a:r>
            <a:endParaRPr lang="en-IN" sz="1400" dirty="0">
              <a:latin typeface="Ubuntu" pitchFamily="18"/>
            </a:endParaRP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commit -m “installed apache” </a:t>
            </a:r>
            <a:r>
              <a:rPr lang="en-IN" sz="1400" dirty="0" err="1">
                <a:latin typeface="Ubuntu" pitchFamily="18"/>
              </a:rPr>
              <a:t>container_ID</a:t>
            </a:r>
            <a:r>
              <a:rPr lang="en-IN" sz="1400" dirty="0">
                <a:latin typeface="Ubuntu" pitchFamily="18"/>
              </a:rPr>
              <a:t> IMAGENAME:TAGS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dockers</a:t>
            </a:r>
            <a:r>
              <a:rPr lang="en-IN" sz="1400" dirty="0">
                <a:latin typeface="Ubuntu" pitchFamily="18"/>
              </a:rPr>
              <a:t> images -&gt;  Now we can see </a:t>
            </a:r>
            <a:r>
              <a:rPr lang="en-IN" sz="1400" dirty="0" err="1">
                <a:latin typeface="Ubuntu" pitchFamily="18"/>
              </a:rPr>
              <a:t>comited</a:t>
            </a:r>
            <a:r>
              <a:rPr lang="en-IN" sz="14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8760"/>
            <a:ext cx="9720000" cy="6592680"/>
          </a:xfrm>
        </p:spPr>
        <p:txBody>
          <a:bodyPr anchor="ctr"/>
          <a:lstStyle/>
          <a:p>
            <a:pPr lvl="0" algn="l"/>
            <a:r>
              <a:rPr lang="en-IN" sz="18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-p 80:80 --name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container]#service apache2 start   -&gt; now we hosted apache on container</a:t>
            </a:r>
          </a:p>
          <a:p>
            <a:pPr lvl="0" algn="l"/>
            <a:r>
              <a:rPr lang="en-IN" sz="1800" b="1" dirty="0" err="1" smtClean="0">
                <a:latin typeface="Ubuntu" pitchFamily="18"/>
              </a:rPr>
              <a:t>NOTE:cnt+p,cnt+q</a:t>
            </a:r>
            <a:r>
              <a:rPr lang="en-IN" sz="1800" b="1" dirty="0" smtClean="0">
                <a:latin typeface="Ubuntu" pitchFamily="18"/>
              </a:rPr>
              <a:t>  </a:t>
            </a:r>
            <a:r>
              <a:rPr lang="en-IN" sz="1800" b="1" dirty="0">
                <a:latin typeface="Ubuntu" pitchFamily="18"/>
              </a:rPr>
              <a:t>to exit from container without </a:t>
            </a:r>
            <a:r>
              <a:rPr lang="en-IN" sz="1800" b="1" dirty="0" err="1">
                <a:latin typeface="Ubuntu" pitchFamily="18"/>
              </a:rPr>
              <a:t>stoping</a:t>
            </a:r>
            <a:r>
              <a:rPr lang="en-IN" sz="18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1800" b="1" dirty="0" smtClean="0">
                <a:latin typeface="Ubuntu" pitchFamily="18"/>
              </a:rPr>
              <a:t>NOTE</a:t>
            </a:r>
            <a:r>
              <a:rPr lang="en-IN" sz="1800" b="1" dirty="0">
                <a:latin typeface="Ubuntu" pitchFamily="18"/>
              </a:rPr>
              <a:t>: exit to stop container and exit</a:t>
            </a:r>
          </a:p>
          <a:p>
            <a:pPr lvl="0" algn="l"/>
            <a:endParaRPr lang="en-IN" sz="1800" dirty="0" smtClean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If </a:t>
            </a:r>
            <a:r>
              <a:rPr lang="en-IN" sz="18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	Or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CENTOS7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1"/>
            <a:ext cx="9720000" cy="7559674"/>
          </a:xfrm>
        </p:spPr>
        <p:txBody>
          <a:bodyPr anchor="ctr"/>
          <a:lstStyle/>
          <a:p>
            <a:pPr lvl="0" algn="l"/>
            <a:r>
              <a:rPr lang="en-IN" sz="2400" dirty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search centos -&gt; to search all 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images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pull centos  -&gt; downloading image of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on local machine</a:t>
            </a:r>
          </a:p>
          <a:p>
            <a:pPr lvl="0" algn="l"/>
            <a:endParaRPr lang="en-IN" sz="2400" dirty="0" smtClean="0">
              <a:latin typeface="Ubuntu" pitchFamily="18"/>
            </a:endParaRPr>
          </a:p>
          <a:p>
            <a:pPr lvl="0" algn="l"/>
            <a:r>
              <a:rPr lang="en-IN" sz="2400" b="1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run -it –name “</a:t>
            </a:r>
            <a:r>
              <a:rPr lang="en-IN" sz="2400" b="1" dirty="0" err="1">
                <a:latin typeface="Ubuntu" pitchFamily="18"/>
              </a:rPr>
              <a:t>centos_test</a:t>
            </a:r>
            <a:r>
              <a:rPr lang="en-IN" sz="2400" b="1" dirty="0">
                <a:latin typeface="Ubuntu" pitchFamily="18"/>
              </a:rPr>
              <a:t>” centos /bin/bash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[</a:t>
            </a:r>
            <a:r>
              <a:rPr lang="en-IN" sz="2400" dirty="0">
                <a:latin typeface="Ubuntu" pitchFamily="18"/>
              </a:rPr>
              <a:t>container]#</a:t>
            </a:r>
            <a:r>
              <a:rPr lang="en-IN" sz="2400" b="1" dirty="0">
                <a:latin typeface="Ubuntu" pitchFamily="18"/>
              </a:rPr>
              <a:t>yum install </a:t>
            </a:r>
            <a:r>
              <a:rPr lang="en-IN" sz="2400" b="1" dirty="0" err="1">
                <a:latin typeface="Ubuntu" pitchFamily="18"/>
              </a:rPr>
              <a:t>httpd</a:t>
            </a:r>
            <a:r>
              <a:rPr lang="en-IN" sz="2400" b="1" dirty="0">
                <a:latin typeface="Ubuntu" pitchFamily="18"/>
              </a:rPr>
              <a:t> -&gt; to update container repos</a:t>
            </a:r>
          </a:p>
          <a:p>
            <a:pPr lvl="0" algn="l"/>
            <a:r>
              <a:rPr lang="en-IN" sz="2400" dirty="0">
                <a:latin typeface="Ubuntu" pitchFamily="18"/>
              </a:rPr>
              <a:t>[container]#</a:t>
            </a:r>
            <a:r>
              <a:rPr lang="en-IN" sz="2400" b="1" dirty="0">
                <a:latin typeface="Ubuntu" pitchFamily="18"/>
              </a:rPr>
              <a:t>exit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</a:t>
            </a:r>
            <a:r>
              <a:rPr lang="en-IN" sz="2400" b="1" dirty="0" err="1">
                <a:latin typeface="Ubuntu" pitchFamily="18"/>
              </a:rPr>
              <a:t>ps</a:t>
            </a:r>
            <a:r>
              <a:rPr lang="en-IN" sz="2400" b="1" dirty="0">
                <a:latin typeface="Ubuntu" pitchFamily="18"/>
              </a:rPr>
              <a:t> -a </a:t>
            </a:r>
            <a:r>
              <a:rPr lang="en-IN" sz="2400" dirty="0">
                <a:latin typeface="Ubuntu" pitchFamily="18"/>
              </a:rPr>
              <a:t>-&gt;  to see all </a:t>
            </a:r>
            <a:r>
              <a:rPr lang="en-IN" sz="2400" dirty="0" err="1">
                <a:latin typeface="Ubuntu" pitchFamily="18"/>
              </a:rPr>
              <a:t>container_id</a:t>
            </a:r>
            <a:endParaRPr lang="en-IN" sz="2400" dirty="0">
              <a:latin typeface="Ubuntu" pitchFamily="18"/>
            </a:endParaRP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commit -m “installed apache” </a:t>
            </a:r>
            <a:r>
              <a:rPr lang="en-IN" sz="2400" b="1" dirty="0" err="1">
                <a:latin typeface="Ubuntu" pitchFamily="18"/>
              </a:rPr>
              <a:t>container_ID</a:t>
            </a:r>
            <a:r>
              <a:rPr lang="en-IN" sz="2400" b="1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dockers</a:t>
            </a:r>
            <a:r>
              <a:rPr lang="en-IN" sz="2400" b="1" dirty="0">
                <a:latin typeface="Ubuntu" pitchFamily="18"/>
              </a:rPr>
              <a:t> images </a:t>
            </a:r>
            <a:r>
              <a:rPr lang="en-IN" sz="2400" dirty="0">
                <a:latin typeface="Ubuntu" pitchFamily="18"/>
              </a:rPr>
              <a:t>-&gt;  Now we can see </a:t>
            </a:r>
            <a:r>
              <a:rPr lang="en-IN" sz="2400" dirty="0" err="1">
                <a:latin typeface="Ubuntu" pitchFamily="18"/>
              </a:rPr>
              <a:t>comited</a:t>
            </a:r>
            <a:r>
              <a:rPr lang="en-IN" sz="24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225720"/>
            <a:ext cx="9720000" cy="6906600"/>
          </a:xfrm>
        </p:spPr>
        <p:txBody>
          <a:bodyPr anchor="ctr"/>
          <a:lstStyle/>
          <a:p>
            <a:pPr lvl="0" algn="l"/>
            <a:r>
              <a:rPr lang="en-IN" sz="20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2000" b="1" dirty="0">
                <a:latin typeface="Ubuntu" pitchFamily="18"/>
              </a:rPr>
              <a:t>#</a:t>
            </a:r>
            <a:r>
              <a:rPr lang="en-IN" sz="2000" b="1" dirty="0" err="1">
                <a:latin typeface="Ubuntu" pitchFamily="18"/>
              </a:rPr>
              <a:t>docker</a:t>
            </a:r>
            <a:r>
              <a:rPr lang="en-IN" sz="2000" b="1" dirty="0">
                <a:latin typeface="Ubuntu" pitchFamily="18"/>
              </a:rPr>
              <a:t> run -it -p 80:80 --name “</a:t>
            </a:r>
            <a:r>
              <a:rPr lang="en-IN" sz="2000" b="1" dirty="0" err="1">
                <a:latin typeface="Ubuntu" pitchFamily="18"/>
              </a:rPr>
              <a:t>centos_test</a:t>
            </a:r>
            <a:r>
              <a:rPr lang="en-IN" sz="2000" b="1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[</a:t>
            </a:r>
            <a:r>
              <a:rPr lang="en-IN" sz="2000" dirty="0">
                <a:latin typeface="Ubuntu" pitchFamily="18"/>
              </a:rPr>
              <a:t>container]#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usr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sbin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apachectl</a:t>
            </a:r>
            <a:r>
              <a:rPr lang="en-IN" sz="2000" b="1" dirty="0">
                <a:latin typeface="Ubuntu" pitchFamily="18"/>
              </a:rPr>
              <a:t> -DFOREGROUND &amp; </a:t>
            </a:r>
            <a:r>
              <a:rPr lang="en-IN" sz="2000" dirty="0">
                <a:latin typeface="Ubuntu" pitchFamily="18"/>
              </a:rPr>
              <a:t>-&gt; now we hosted apache on container</a:t>
            </a:r>
          </a:p>
          <a:p>
            <a:pPr lvl="0" algn="l"/>
            <a:r>
              <a:rPr lang="en-IN" sz="2000" b="1" dirty="0" err="1" smtClean="0">
                <a:latin typeface="Ubuntu" pitchFamily="18"/>
              </a:rPr>
              <a:t>NOTE:cnt+p,cnt+q</a:t>
            </a:r>
            <a:r>
              <a:rPr lang="en-IN" sz="2000" b="1" dirty="0" smtClean="0">
                <a:latin typeface="Ubuntu" pitchFamily="18"/>
              </a:rPr>
              <a:t>  </a:t>
            </a:r>
            <a:r>
              <a:rPr lang="en-IN" sz="2000" b="1" dirty="0">
                <a:latin typeface="Ubuntu" pitchFamily="18"/>
              </a:rPr>
              <a:t>to exit from container without </a:t>
            </a:r>
            <a:r>
              <a:rPr lang="en-IN" sz="2000" b="1" dirty="0" err="1">
                <a:latin typeface="Ubuntu" pitchFamily="18"/>
              </a:rPr>
              <a:t>stoping</a:t>
            </a:r>
            <a:r>
              <a:rPr lang="en-IN" sz="20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2000" b="1" dirty="0" smtClean="0">
                <a:latin typeface="Ubuntu" pitchFamily="18"/>
              </a:rPr>
              <a:t>NOTE</a:t>
            </a:r>
            <a:r>
              <a:rPr lang="en-IN" sz="2000" b="1" dirty="0">
                <a:latin typeface="Ubuntu" pitchFamily="18"/>
              </a:rPr>
              <a:t>: exit to stop container and exit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If </a:t>
            </a:r>
            <a:r>
              <a:rPr lang="en-IN" sz="20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start </a:t>
            </a:r>
            <a:r>
              <a:rPr lang="en-IN" sz="2000" dirty="0" err="1">
                <a:latin typeface="Ubuntu" pitchFamily="18"/>
              </a:rPr>
              <a:t>container_id</a:t>
            </a:r>
            <a:r>
              <a:rPr lang="en-IN" sz="20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2000" dirty="0">
                <a:latin typeface="Ubuntu" pitchFamily="18"/>
              </a:rPr>
              <a:t>			Or</a:t>
            </a:r>
          </a:p>
          <a:p>
            <a:pPr lvl="0" algn="l"/>
            <a:r>
              <a:rPr lang="en-IN" sz="20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attach </a:t>
            </a:r>
            <a:r>
              <a:rPr lang="en-IN" sz="2000" dirty="0" err="1">
                <a:latin typeface="Ubuntu" pitchFamily="18"/>
              </a:rPr>
              <a:t>container_Id</a:t>
            </a:r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1"/>
            <a:ext cx="9936000" cy="7559674"/>
          </a:xfrm>
        </p:spPr>
        <p:txBody>
          <a:bodyPr anchor="ctr"/>
          <a:lstStyle/>
          <a:p>
            <a:pPr lvl="0" algn="l"/>
            <a:r>
              <a:rPr lang="en-IN" sz="2000" dirty="0">
                <a:latin typeface="Ubuntu" pitchFamily="18"/>
              </a:rPr>
              <a:t>DIFF BETWEEN </a:t>
            </a:r>
            <a:r>
              <a:rPr lang="en-IN" sz="2000" dirty="0" smtClean="0">
                <a:latin typeface="Ubuntu" pitchFamily="18"/>
              </a:rPr>
              <a:t>EXPOSE and  </a:t>
            </a:r>
            <a:r>
              <a:rPr lang="en-IN" sz="2000" dirty="0">
                <a:latin typeface="Ubuntu" pitchFamily="18"/>
              </a:rPr>
              <a:t>P</a:t>
            </a:r>
          </a:p>
          <a:p>
            <a:pPr lvl="0" algn="l"/>
            <a:r>
              <a:rPr lang="en-IN" sz="2000" dirty="0">
                <a:latin typeface="Ubuntu" pitchFamily="18"/>
              </a:rPr>
              <a:t>Basically, you have three options: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  Neither specify EXPOSE nor -p.</a:t>
            </a:r>
          </a:p>
          <a:p>
            <a:pPr lvl="0" algn="l"/>
            <a:r>
              <a:rPr lang="en-IN" sz="2000" dirty="0">
                <a:latin typeface="Ubuntu" pitchFamily="18"/>
              </a:rPr>
              <a:t>    Only specify EXPOSE.</a:t>
            </a:r>
          </a:p>
          <a:p>
            <a:pPr lvl="0" algn="l"/>
            <a:r>
              <a:rPr lang="en-IN" sz="2000" dirty="0">
                <a:latin typeface="Ubuntu" pitchFamily="18"/>
              </a:rPr>
              <a:t>    Specify EXPOSE and -p.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do not specify any of those, the service in the container will not be accessible from anywhere except from inside the container itself.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 port, the service in the container is not accessible from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, but from inside other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containers. So this is good for inter-container communication.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and -p a port, the service in the container is accessible from anywhere, even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746</Words>
  <Application>Microsoft Office PowerPoint</Application>
  <PresentationFormat>Custom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Ubuntu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Mayank Sharma</cp:lastModifiedBy>
  <cp:revision>50</cp:revision>
  <dcterms:created xsi:type="dcterms:W3CDTF">2017-01-18T18:51:29Z</dcterms:created>
  <dcterms:modified xsi:type="dcterms:W3CDTF">2017-03-29T16:39:49Z</dcterms:modified>
</cp:coreProperties>
</file>