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6"/>
  </p:notesMasterIdLst>
  <p:handoutMasterIdLst>
    <p:handoutMasterId r:id="rId27"/>
  </p:handoutMasterIdLst>
  <p:sldIdLst>
    <p:sldId id="278" r:id="rId2"/>
    <p:sldId id="280" r:id="rId3"/>
    <p:sldId id="279" r:id="rId4"/>
    <p:sldId id="256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09815AE-63B7-4BA5-8B75-DD1A6DED7BA1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47394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6CC5039-0580-45EB-AA5A-225DA19A6FF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0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000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1AC3B5B-08B0-43D1-860E-B482526C4D36}" type="slidenum">
              <a:t>10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674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CEE63C-9F6B-441F-B335-526601CA2037}" type="slidenum">
              <a:t>11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657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D179B8D-E83E-4CEE-B47E-767D3E14BD4B}" type="slidenum">
              <a:t>12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824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510BDD8-41BD-4FE8-B7E1-F7209CB77355}" type="slidenum">
              <a:t>13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981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E04FEB1-96FC-4C40-B4DF-F9780655B527}" type="slidenum">
              <a:t>14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084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15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85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16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660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17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977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18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56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19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16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682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20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036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21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1728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22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675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23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530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24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8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450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87ED9DE-2274-4C57-97FC-945FD016A51E}" type="slidenum">
              <a:t>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367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87ED9DE-2274-4C57-97FC-945FD016A51E}" type="slidenum">
              <a:t>5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926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546C32A-E0D2-41E3-94D7-52F69F92DC33}" type="slidenum">
              <a:t>6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010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520BB4D-0511-4494-A531-3A2E97356E92}" type="slidenum">
              <a:t>7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70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800A42D-3470-4613-A5C6-1051CB58CF5A}" type="slidenum">
              <a:t>8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057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83B0AE1-1F7E-4A46-B208-CFE75DCB5E70}" type="slidenum">
              <a:t>9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47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499"/>
            <a:ext cx="10080625" cy="5736253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680" y="1597415"/>
            <a:ext cx="8297265" cy="3275034"/>
          </a:xfrm>
        </p:spPr>
        <p:txBody>
          <a:bodyPr/>
          <a:lstStyle>
            <a:lvl1pPr>
              <a:defRPr sz="59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680" y="5821156"/>
            <a:ext cx="8297265" cy="479478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A1CDD4-9CD7-415A-8DFA-B69DBC1A0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1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6" y="5291772"/>
            <a:ext cx="829726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0080625" cy="5291773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764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306" y="5916496"/>
            <a:ext cx="8297264" cy="544226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CA30E8-76B9-4CD9-8804-AE95B0DC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0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534797" y="1475425"/>
            <a:ext cx="5235787" cy="3570605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109" y="1648539"/>
            <a:ext cx="4873162" cy="2916628"/>
          </a:xfrm>
        </p:spPr>
        <p:txBody>
          <a:bodyPr anchor="b"/>
          <a:lstStyle>
            <a:lvl1pPr algn="l">
              <a:defRPr sz="463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932" y="5181654"/>
            <a:ext cx="4871340" cy="786216"/>
          </a:xfrm>
        </p:spPr>
        <p:txBody>
          <a:bodyPr anchor="t">
            <a:noAutofit/>
          </a:bodyPr>
          <a:lstStyle>
            <a:lvl1pPr marL="0" indent="0" algn="l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951895" y="1475425"/>
            <a:ext cx="3640574" cy="44924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CA30E8-76B9-4CD9-8804-AE95B0DC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2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943309" y="2520537"/>
            <a:ext cx="4047393" cy="2760165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122072" y="2685191"/>
            <a:ext cx="3623569" cy="2213216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089315" y="2519891"/>
            <a:ext cx="4048002" cy="2535642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CA30E8-76B9-4CD9-8804-AE95B0DC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9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0080625" cy="240964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F4601D-0645-4265-A0E5-A2B16D41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0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6341443" y="491730"/>
            <a:ext cx="3739182" cy="5968993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770108" y="0"/>
            <a:ext cx="4310517" cy="646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339" y="646145"/>
            <a:ext cx="1876116" cy="56601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7305" y="491730"/>
            <a:ext cx="5454138" cy="5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94C866-58C5-43D9-8CD1-F1D79FC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4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0080625" cy="240964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966" y="2449660"/>
            <a:ext cx="8294691" cy="4008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77F127-5C7C-4C12-91B0-2CBC9D3C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4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0080625" cy="5736253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6" y="3253368"/>
            <a:ext cx="8297264" cy="1619080"/>
          </a:xfrm>
        </p:spPr>
        <p:txBody>
          <a:bodyPr anchor="b"/>
          <a:lstStyle>
            <a:lvl1pPr algn="r">
              <a:defRPr sz="5291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6" y="5821546"/>
            <a:ext cx="8297264" cy="478355"/>
          </a:xfrm>
        </p:spPr>
        <p:txBody>
          <a:bodyPr anchor="t">
            <a:noAutofit/>
          </a:bodyPr>
          <a:lstStyle>
            <a:lvl1pPr marL="0" indent="0" algn="r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FDCC7B-95A9-4A5E-863D-77BADBD7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5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0080625" cy="240964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65" y="2449661"/>
            <a:ext cx="4046717" cy="401106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0942" y="2449661"/>
            <a:ext cx="4046714" cy="401106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5288F9-CC06-4062-ADF3-55ABB23F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5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0080625" cy="240964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965" y="2397397"/>
            <a:ext cx="4046717" cy="635222"/>
          </a:xfrm>
        </p:spPr>
        <p:txBody>
          <a:bodyPr anchor="b">
            <a:noAutofit/>
          </a:bodyPr>
          <a:lstStyle>
            <a:lvl1pPr marL="0" indent="0" algn="ctr">
              <a:buNone/>
              <a:defRPr sz="2205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965" y="3032620"/>
            <a:ext cx="4065093" cy="342810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0942" y="2397397"/>
            <a:ext cx="4046714" cy="635222"/>
          </a:xfrm>
        </p:spPr>
        <p:txBody>
          <a:bodyPr anchor="b">
            <a:noAutofit/>
          </a:bodyPr>
          <a:lstStyle>
            <a:lvl1pPr marL="0" indent="0" algn="ctr">
              <a:buNone/>
              <a:defRPr sz="2205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0942" y="3032620"/>
            <a:ext cx="4046714" cy="342810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B679E2-2721-469C-861A-8BC7A07CE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7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0080625" cy="240964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E68273-7A8A-4435-B87B-DFB23DAB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2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A610FD-67C7-459E-A555-2F876A65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764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87305" y="491728"/>
            <a:ext cx="2933182" cy="2000317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5" y="491729"/>
            <a:ext cx="2933182" cy="1783982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4748" y="491729"/>
            <a:ext cx="5169821" cy="596899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305" y="2492045"/>
            <a:ext cx="2933182" cy="3968676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BF054E-0DBB-4BE8-888E-C90D82B4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64" y="801958"/>
            <a:ext cx="3860214" cy="1782623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5042063" y="0"/>
            <a:ext cx="5038562" cy="7559675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543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964" y="2584581"/>
            <a:ext cx="3860214" cy="3876141"/>
          </a:xfrm>
        </p:spPr>
        <p:txBody>
          <a:bodyPr anchor="t"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212877" y="6659482"/>
            <a:ext cx="807706" cy="402483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153" y="6659482"/>
            <a:ext cx="2724723" cy="402483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020583" y="6521170"/>
            <a:ext cx="878214" cy="540795"/>
          </a:xfrm>
        </p:spPr>
        <p:txBody>
          <a:bodyPr/>
          <a:lstStyle/>
          <a:p>
            <a:pPr lvl="0"/>
            <a:fld id="{59060B18-3737-4F78-B2DD-2BA35E73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8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966" y="2407897"/>
            <a:ext cx="8294691" cy="405034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92">
                <a:solidFill>
                  <a:schemeClr val="tx1"/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92">
                <a:solidFill>
                  <a:schemeClr val="tx1"/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205">
                <a:solidFill>
                  <a:schemeClr val="accent1"/>
                </a:solidFill>
              </a:defRPr>
            </a:lvl1pPr>
          </a:lstStyle>
          <a:p>
            <a:pPr lvl="0"/>
            <a:fld id="{1FCA30E8-76B9-4CD9-8804-AE95B0DC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87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l" defTabSz="503972" rtl="0" eaLnBrk="1" latinLnBrk="0" hangingPunct="1">
        <a:spcBef>
          <a:spcPct val="0"/>
        </a:spcBef>
        <a:buNone/>
        <a:defRPr sz="4409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Font typeface="Wingdings 2" charset="2"/>
        <a:buChar char="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Font typeface="Wingdings 2" charset="2"/>
        <a:buChar char="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Font typeface="Wingdings 2" charset="2"/>
        <a:buChar char=""/>
        <a:defRPr sz="1543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Font typeface="Wingdings 2" charset="2"/>
        <a:buChar char="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Font typeface="Wingdings 2" charset="2"/>
        <a:buChar char="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2645520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Font typeface="Wingdings 2" charset="2"/>
        <a:buChar char="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3086440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Font typeface="Wingdings 2" charset="2"/>
        <a:buChar char="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3527360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Font typeface="Wingdings 2" charset="2"/>
        <a:buChar char="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3968280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Font typeface="Wingdings 2" charset="2"/>
        <a:buChar char="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0" y="633413"/>
            <a:ext cx="9720263" cy="6775450"/>
          </a:xfrm>
        </p:spPr>
        <p:txBody>
          <a:bodyPr anchor="ctr"/>
          <a:lstStyle/>
          <a:p>
            <a:pPr lvl="0" algn="l"/>
            <a:r>
              <a:rPr lang="en-IN" sz="4000" dirty="0" smtClean="0"/>
              <a:t>			DOCKER</a:t>
            </a:r>
          </a:p>
          <a:p>
            <a:pPr lvl="0" algn="l"/>
            <a:endParaRPr lang="en-IN" sz="4000" dirty="0"/>
          </a:p>
          <a:p>
            <a:pPr lvl="0" algn="l"/>
            <a:endParaRPr lang="en-IN" sz="4000" dirty="0" smtClean="0"/>
          </a:p>
          <a:p>
            <a:pPr lvl="0" algn="l"/>
            <a:endParaRPr lang="en-IN" sz="4000" dirty="0"/>
          </a:p>
          <a:p>
            <a:pPr lvl="0" algn="l"/>
            <a:endParaRPr lang="en-IN" sz="2000" dirty="0" smtClean="0"/>
          </a:p>
          <a:p>
            <a:pPr lvl="0" algn="l"/>
            <a:r>
              <a:rPr lang="en-IN" sz="2000" dirty="0" smtClean="0"/>
              <a:t>BY:MAYANK SHARMA</a:t>
            </a:r>
            <a:endParaRPr lang="en-IN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72" y="6495452"/>
            <a:ext cx="2693228" cy="914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544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360363" y="0"/>
            <a:ext cx="9720262" cy="7559675"/>
          </a:xfrm>
        </p:spPr>
        <p:txBody>
          <a:bodyPr anchor="ctr"/>
          <a:lstStyle/>
          <a:p>
            <a:pPr lvl="0" algn="l"/>
            <a:r>
              <a:rPr lang="en-IN" sz="2400" dirty="0">
                <a:latin typeface="Ubuntu" pitchFamily="18"/>
              </a:rPr>
              <a:t>#</a:t>
            </a:r>
            <a:r>
              <a:rPr lang="en-IN" sz="2400" dirty="0" err="1">
                <a:latin typeface="Ubuntu" pitchFamily="18"/>
              </a:rPr>
              <a:t>docker</a:t>
            </a:r>
            <a:r>
              <a:rPr lang="en-IN" sz="2400" dirty="0">
                <a:latin typeface="Ubuntu" pitchFamily="18"/>
              </a:rPr>
              <a:t> images -&gt; to see all downloaded images on system</a:t>
            </a:r>
          </a:p>
          <a:p>
            <a:pPr lvl="0" algn="l"/>
            <a:r>
              <a:rPr lang="en-IN" sz="2400" dirty="0" smtClean="0">
                <a:latin typeface="Ubuntu" pitchFamily="18"/>
              </a:rPr>
              <a:t>#</a:t>
            </a:r>
            <a:r>
              <a:rPr lang="en-IN" sz="2400" dirty="0" err="1">
                <a:latin typeface="Ubuntu" pitchFamily="18"/>
              </a:rPr>
              <a:t>docker</a:t>
            </a:r>
            <a:r>
              <a:rPr lang="en-IN" sz="2400" dirty="0">
                <a:latin typeface="Ubuntu" pitchFamily="18"/>
              </a:rPr>
              <a:t> search centos -&gt; to search all </a:t>
            </a:r>
            <a:r>
              <a:rPr lang="en-IN" sz="2400" dirty="0" err="1">
                <a:latin typeface="Ubuntu" pitchFamily="18"/>
              </a:rPr>
              <a:t>docker</a:t>
            </a:r>
            <a:r>
              <a:rPr lang="en-IN" sz="2400" dirty="0">
                <a:latin typeface="Ubuntu" pitchFamily="18"/>
              </a:rPr>
              <a:t> </a:t>
            </a:r>
            <a:r>
              <a:rPr lang="en-IN" sz="2400" dirty="0" err="1">
                <a:latin typeface="Ubuntu" pitchFamily="18"/>
              </a:rPr>
              <a:t>ubuntu</a:t>
            </a:r>
            <a:r>
              <a:rPr lang="en-IN" sz="2400" dirty="0">
                <a:latin typeface="Ubuntu" pitchFamily="18"/>
              </a:rPr>
              <a:t> images</a:t>
            </a:r>
          </a:p>
          <a:p>
            <a:pPr lvl="0" algn="l"/>
            <a:r>
              <a:rPr lang="en-IN" sz="2400" dirty="0" smtClean="0">
                <a:latin typeface="Ubuntu" pitchFamily="18"/>
              </a:rPr>
              <a:t>#</a:t>
            </a:r>
            <a:r>
              <a:rPr lang="en-IN" sz="2400" dirty="0" err="1">
                <a:latin typeface="Ubuntu" pitchFamily="18"/>
              </a:rPr>
              <a:t>docker</a:t>
            </a:r>
            <a:r>
              <a:rPr lang="en-IN" sz="2400" dirty="0">
                <a:latin typeface="Ubuntu" pitchFamily="18"/>
              </a:rPr>
              <a:t> pull centos  -&gt; downloading image of </a:t>
            </a:r>
            <a:r>
              <a:rPr lang="en-IN" sz="2400" dirty="0" err="1">
                <a:latin typeface="Ubuntu" pitchFamily="18"/>
              </a:rPr>
              <a:t>ubuntu</a:t>
            </a:r>
            <a:r>
              <a:rPr lang="en-IN" sz="2400" dirty="0">
                <a:latin typeface="Ubuntu" pitchFamily="18"/>
              </a:rPr>
              <a:t> on local machine</a:t>
            </a:r>
          </a:p>
          <a:p>
            <a:pPr lvl="0" algn="l"/>
            <a:endParaRPr lang="en-IN" sz="2400" dirty="0" smtClean="0">
              <a:latin typeface="Ubuntu" pitchFamily="18"/>
            </a:endParaRPr>
          </a:p>
          <a:p>
            <a:pPr lvl="0" algn="l"/>
            <a:r>
              <a:rPr lang="en-IN" sz="2400" b="1" dirty="0" smtClean="0">
                <a:latin typeface="Ubuntu" pitchFamily="18"/>
              </a:rPr>
              <a:t>#</a:t>
            </a:r>
            <a:r>
              <a:rPr lang="en-IN" sz="2400" b="1" dirty="0" err="1">
                <a:latin typeface="Ubuntu" pitchFamily="18"/>
              </a:rPr>
              <a:t>docker</a:t>
            </a:r>
            <a:r>
              <a:rPr lang="en-IN" sz="2400" b="1" dirty="0">
                <a:latin typeface="Ubuntu" pitchFamily="18"/>
              </a:rPr>
              <a:t> run -it –name “</a:t>
            </a:r>
            <a:r>
              <a:rPr lang="en-IN" sz="2400" b="1" dirty="0" err="1">
                <a:latin typeface="Ubuntu" pitchFamily="18"/>
              </a:rPr>
              <a:t>centos_test</a:t>
            </a:r>
            <a:r>
              <a:rPr lang="en-IN" sz="2400" b="1" dirty="0">
                <a:latin typeface="Ubuntu" pitchFamily="18"/>
              </a:rPr>
              <a:t>” centos /bin/bash</a:t>
            </a:r>
          </a:p>
          <a:p>
            <a:pPr lvl="0" algn="l"/>
            <a:r>
              <a:rPr lang="en-IN" sz="2400" dirty="0" smtClean="0">
                <a:latin typeface="Ubuntu" pitchFamily="18"/>
              </a:rPr>
              <a:t>[</a:t>
            </a:r>
            <a:r>
              <a:rPr lang="en-IN" sz="2400" dirty="0">
                <a:latin typeface="Ubuntu" pitchFamily="18"/>
              </a:rPr>
              <a:t>container]#</a:t>
            </a:r>
            <a:r>
              <a:rPr lang="en-IN" sz="2400" b="1" dirty="0">
                <a:latin typeface="Ubuntu" pitchFamily="18"/>
              </a:rPr>
              <a:t>yum install </a:t>
            </a:r>
            <a:r>
              <a:rPr lang="en-IN" sz="2400" b="1" dirty="0" err="1">
                <a:latin typeface="Ubuntu" pitchFamily="18"/>
              </a:rPr>
              <a:t>httpd</a:t>
            </a:r>
            <a:r>
              <a:rPr lang="en-IN" sz="2400" b="1" dirty="0">
                <a:latin typeface="Ubuntu" pitchFamily="18"/>
              </a:rPr>
              <a:t> -&gt; to update container repos</a:t>
            </a:r>
          </a:p>
          <a:p>
            <a:pPr lvl="0" algn="l"/>
            <a:r>
              <a:rPr lang="en-IN" sz="2400" dirty="0">
                <a:latin typeface="Ubuntu" pitchFamily="18"/>
              </a:rPr>
              <a:t>[container]#</a:t>
            </a:r>
            <a:r>
              <a:rPr lang="en-IN" sz="2400" b="1" dirty="0">
                <a:latin typeface="Ubuntu" pitchFamily="18"/>
              </a:rPr>
              <a:t>exit</a:t>
            </a:r>
          </a:p>
          <a:p>
            <a:pPr lvl="0" algn="l"/>
            <a:r>
              <a:rPr lang="en-IN" sz="2400" dirty="0" smtClean="0">
                <a:latin typeface="Ubuntu" pitchFamily="18"/>
              </a:rPr>
              <a:t>#</a:t>
            </a:r>
            <a:r>
              <a:rPr lang="en-IN" sz="2400" b="1" dirty="0" err="1">
                <a:latin typeface="Ubuntu" pitchFamily="18"/>
              </a:rPr>
              <a:t>docker</a:t>
            </a:r>
            <a:r>
              <a:rPr lang="en-IN" sz="2400" b="1" dirty="0">
                <a:latin typeface="Ubuntu" pitchFamily="18"/>
              </a:rPr>
              <a:t> </a:t>
            </a:r>
            <a:r>
              <a:rPr lang="en-IN" sz="2400" b="1" dirty="0" err="1">
                <a:latin typeface="Ubuntu" pitchFamily="18"/>
              </a:rPr>
              <a:t>ps</a:t>
            </a:r>
            <a:r>
              <a:rPr lang="en-IN" sz="2400" b="1" dirty="0">
                <a:latin typeface="Ubuntu" pitchFamily="18"/>
              </a:rPr>
              <a:t> -a </a:t>
            </a:r>
            <a:r>
              <a:rPr lang="en-IN" sz="2400" dirty="0">
                <a:latin typeface="Ubuntu" pitchFamily="18"/>
              </a:rPr>
              <a:t>-&gt;  to see all </a:t>
            </a:r>
            <a:r>
              <a:rPr lang="en-IN" sz="2400" dirty="0" err="1">
                <a:latin typeface="Ubuntu" pitchFamily="18"/>
              </a:rPr>
              <a:t>container_id</a:t>
            </a:r>
            <a:endParaRPr lang="en-IN" sz="2400" dirty="0">
              <a:latin typeface="Ubuntu" pitchFamily="18"/>
            </a:endParaRPr>
          </a:p>
          <a:p>
            <a:pPr lvl="0" algn="l"/>
            <a:r>
              <a:rPr lang="en-IN" sz="2400" dirty="0" smtClean="0">
                <a:latin typeface="Ubuntu" pitchFamily="18"/>
              </a:rPr>
              <a:t>#</a:t>
            </a:r>
            <a:r>
              <a:rPr lang="en-IN" sz="2400" b="1" dirty="0" err="1">
                <a:latin typeface="Ubuntu" pitchFamily="18"/>
              </a:rPr>
              <a:t>docker</a:t>
            </a:r>
            <a:r>
              <a:rPr lang="en-IN" sz="2400" b="1" dirty="0">
                <a:latin typeface="Ubuntu" pitchFamily="18"/>
              </a:rPr>
              <a:t> commit -m “installed apache” </a:t>
            </a:r>
            <a:r>
              <a:rPr lang="en-IN" sz="2400" b="1" dirty="0" err="1">
                <a:latin typeface="Ubuntu" pitchFamily="18"/>
              </a:rPr>
              <a:t>container_ID</a:t>
            </a:r>
            <a:r>
              <a:rPr lang="en-IN" sz="2400" b="1" dirty="0">
                <a:latin typeface="Ubuntu" pitchFamily="18"/>
              </a:rPr>
              <a:t> IMAGENAME:TAGS</a:t>
            </a:r>
          </a:p>
          <a:p>
            <a:pPr lvl="0" algn="l"/>
            <a:r>
              <a:rPr lang="en-IN" sz="2400" dirty="0" smtClean="0">
                <a:latin typeface="Ubuntu" pitchFamily="18"/>
              </a:rPr>
              <a:t>#</a:t>
            </a:r>
            <a:r>
              <a:rPr lang="en-IN" sz="2400" b="1" dirty="0" err="1">
                <a:latin typeface="Ubuntu" pitchFamily="18"/>
              </a:rPr>
              <a:t>dockers</a:t>
            </a:r>
            <a:r>
              <a:rPr lang="en-IN" sz="2400" b="1" dirty="0">
                <a:latin typeface="Ubuntu" pitchFamily="18"/>
              </a:rPr>
              <a:t> images </a:t>
            </a:r>
            <a:r>
              <a:rPr lang="en-IN" sz="2400" dirty="0">
                <a:latin typeface="Ubuntu" pitchFamily="18"/>
              </a:rPr>
              <a:t>-&gt;  Now we can see </a:t>
            </a:r>
            <a:r>
              <a:rPr lang="en-IN" sz="2400" dirty="0" err="1">
                <a:latin typeface="Ubuntu" pitchFamily="18"/>
              </a:rPr>
              <a:t>comited</a:t>
            </a:r>
            <a:r>
              <a:rPr lang="en-IN" sz="2400" dirty="0">
                <a:latin typeface="Ubuntu" pitchFamily="18"/>
              </a:rPr>
              <a:t> </a:t>
            </a:r>
            <a:r>
              <a:rPr lang="en-IN" sz="2400" dirty="0" smtClean="0">
                <a:latin typeface="Ubuntu" pitchFamily="18"/>
              </a:rPr>
              <a:t>image</a:t>
            </a:r>
          </a:p>
          <a:p>
            <a:pPr lvl="0" algn="l"/>
            <a:endParaRPr lang="en-IN" sz="2400" dirty="0">
              <a:latin typeface="Ubuntu" pitchFamily="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72" y="6495452"/>
            <a:ext cx="2693228" cy="914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360363" y="-225425"/>
            <a:ext cx="9720262" cy="6905625"/>
          </a:xfrm>
        </p:spPr>
        <p:txBody>
          <a:bodyPr anchor="ctr"/>
          <a:lstStyle/>
          <a:p>
            <a:pPr lvl="0" algn="l"/>
            <a:r>
              <a:rPr lang="en-IN" sz="2000" b="1" dirty="0">
                <a:latin typeface="Ubuntu" pitchFamily="18"/>
              </a:rPr>
              <a:t>NOW RUN THE COMMITED IMAGES</a:t>
            </a:r>
          </a:p>
          <a:p>
            <a:pPr lvl="0" algn="l"/>
            <a:r>
              <a:rPr lang="en-IN" sz="2000" b="1" dirty="0">
                <a:latin typeface="Ubuntu" pitchFamily="18"/>
              </a:rPr>
              <a:t>#</a:t>
            </a:r>
            <a:r>
              <a:rPr lang="en-IN" sz="2000" b="1" dirty="0" err="1">
                <a:latin typeface="Ubuntu" pitchFamily="18"/>
              </a:rPr>
              <a:t>docker</a:t>
            </a:r>
            <a:r>
              <a:rPr lang="en-IN" sz="2000" b="1" dirty="0">
                <a:latin typeface="Ubuntu" pitchFamily="18"/>
              </a:rPr>
              <a:t> run -it -p 80:80 --name “</a:t>
            </a:r>
            <a:r>
              <a:rPr lang="en-IN" sz="2000" b="1" dirty="0" err="1">
                <a:latin typeface="Ubuntu" pitchFamily="18"/>
              </a:rPr>
              <a:t>centos_test</a:t>
            </a:r>
            <a:r>
              <a:rPr lang="en-IN" sz="2000" b="1" dirty="0">
                <a:latin typeface="Ubuntu" pitchFamily="18"/>
              </a:rPr>
              <a:t>” IMAGENAME:TAGS /bin/bash</a:t>
            </a:r>
          </a:p>
          <a:p>
            <a:pPr lvl="0" algn="l"/>
            <a:r>
              <a:rPr lang="en-IN" sz="2000" dirty="0" smtClean="0">
                <a:latin typeface="Ubuntu" pitchFamily="18"/>
              </a:rPr>
              <a:t>[</a:t>
            </a:r>
            <a:r>
              <a:rPr lang="en-IN" sz="2000" dirty="0">
                <a:latin typeface="Ubuntu" pitchFamily="18"/>
              </a:rPr>
              <a:t>container]#</a:t>
            </a:r>
            <a:r>
              <a:rPr lang="en-IN" sz="2000" b="1" dirty="0">
                <a:latin typeface="Ubuntu" pitchFamily="18"/>
              </a:rPr>
              <a:t>/</a:t>
            </a:r>
            <a:r>
              <a:rPr lang="en-IN" sz="2000" b="1" dirty="0" err="1">
                <a:latin typeface="Ubuntu" pitchFamily="18"/>
              </a:rPr>
              <a:t>usr</a:t>
            </a:r>
            <a:r>
              <a:rPr lang="en-IN" sz="2000" b="1" dirty="0">
                <a:latin typeface="Ubuntu" pitchFamily="18"/>
              </a:rPr>
              <a:t>/</a:t>
            </a:r>
            <a:r>
              <a:rPr lang="en-IN" sz="2000" b="1" dirty="0" err="1">
                <a:latin typeface="Ubuntu" pitchFamily="18"/>
              </a:rPr>
              <a:t>sbin</a:t>
            </a:r>
            <a:r>
              <a:rPr lang="en-IN" sz="2000" b="1" dirty="0">
                <a:latin typeface="Ubuntu" pitchFamily="18"/>
              </a:rPr>
              <a:t>/</a:t>
            </a:r>
            <a:r>
              <a:rPr lang="en-IN" sz="2000" b="1" dirty="0" err="1">
                <a:latin typeface="Ubuntu" pitchFamily="18"/>
              </a:rPr>
              <a:t>apachectl</a:t>
            </a:r>
            <a:r>
              <a:rPr lang="en-IN" sz="2000" b="1" dirty="0">
                <a:latin typeface="Ubuntu" pitchFamily="18"/>
              </a:rPr>
              <a:t> -DFOREGROUND &amp; </a:t>
            </a:r>
            <a:r>
              <a:rPr lang="en-IN" sz="2000" dirty="0">
                <a:latin typeface="Ubuntu" pitchFamily="18"/>
              </a:rPr>
              <a:t>-&gt; now we hosted apache on container</a:t>
            </a:r>
          </a:p>
          <a:p>
            <a:pPr lvl="0" algn="l"/>
            <a:r>
              <a:rPr lang="en-IN" sz="2000" b="1" dirty="0" err="1" smtClean="0">
                <a:latin typeface="Ubuntu" pitchFamily="18"/>
              </a:rPr>
              <a:t>NOTE:cnt+p,cnt+q</a:t>
            </a:r>
            <a:r>
              <a:rPr lang="en-IN" sz="2000" b="1" dirty="0" smtClean="0">
                <a:latin typeface="Ubuntu" pitchFamily="18"/>
              </a:rPr>
              <a:t>  </a:t>
            </a:r>
            <a:r>
              <a:rPr lang="en-IN" sz="2000" b="1" dirty="0">
                <a:latin typeface="Ubuntu" pitchFamily="18"/>
              </a:rPr>
              <a:t>to exit from container without </a:t>
            </a:r>
            <a:r>
              <a:rPr lang="en-IN" sz="2000" b="1" dirty="0" err="1">
                <a:latin typeface="Ubuntu" pitchFamily="18"/>
              </a:rPr>
              <a:t>stoping</a:t>
            </a:r>
            <a:r>
              <a:rPr lang="en-IN" sz="2000" b="1" dirty="0">
                <a:latin typeface="Ubuntu" pitchFamily="18"/>
              </a:rPr>
              <a:t> them</a:t>
            </a:r>
          </a:p>
          <a:p>
            <a:pPr lvl="0" algn="l"/>
            <a:r>
              <a:rPr lang="en-IN" sz="2000" b="1" dirty="0" smtClean="0">
                <a:latin typeface="Ubuntu" pitchFamily="18"/>
              </a:rPr>
              <a:t>NOTE</a:t>
            </a:r>
            <a:r>
              <a:rPr lang="en-IN" sz="2000" b="1" dirty="0">
                <a:latin typeface="Ubuntu" pitchFamily="18"/>
              </a:rPr>
              <a:t>: exit to stop container and exit</a:t>
            </a:r>
          </a:p>
          <a:p>
            <a:pPr lvl="0" algn="l"/>
            <a:r>
              <a:rPr lang="en-IN" sz="2000" dirty="0" smtClean="0">
                <a:latin typeface="Ubuntu" pitchFamily="18"/>
              </a:rPr>
              <a:t>If </a:t>
            </a:r>
            <a:r>
              <a:rPr lang="en-IN" sz="2000" dirty="0">
                <a:latin typeface="Ubuntu" pitchFamily="18"/>
              </a:rPr>
              <a:t>we stop it we need to start it</a:t>
            </a:r>
          </a:p>
          <a:p>
            <a:pPr lvl="0" algn="l"/>
            <a:r>
              <a:rPr lang="en-IN" sz="2000" dirty="0" smtClean="0">
                <a:latin typeface="Ubuntu" pitchFamily="18"/>
              </a:rPr>
              <a:t>#</a:t>
            </a:r>
            <a:r>
              <a:rPr lang="en-IN" sz="2000" dirty="0" err="1">
                <a:latin typeface="Ubuntu" pitchFamily="18"/>
              </a:rPr>
              <a:t>docker</a:t>
            </a:r>
            <a:r>
              <a:rPr lang="en-IN" sz="2000" dirty="0">
                <a:latin typeface="Ubuntu" pitchFamily="18"/>
              </a:rPr>
              <a:t> start </a:t>
            </a:r>
            <a:r>
              <a:rPr lang="en-IN" sz="2000" dirty="0" err="1">
                <a:latin typeface="Ubuntu" pitchFamily="18"/>
              </a:rPr>
              <a:t>container_id</a:t>
            </a:r>
            <a:r>
              <a:rPr lang="en-IN" sz="2000" dirty="0">
                <a:latin typeface="Ubuntu" pitchFamily="18"/>
              </a:rPr>
              <a:t> and the attach with it to get shell</a:t>
            </a:r>
          </a:p>
          <a:p>
            <a:pPr lvl="0" algn="l"/>
            <a:r>
              <a:rPr lang="en-IN" sz="2000" dirty="0">
                <a:latin typeface="Ubuntu" pitchFamily="18"/>
              </a:rPr>
              <a:t>			Or</a:t>
            </a:r>
          </a:p>
          <a:p>
            <a:pPr lvl="0" algn="l"/>
            <a:r>
              <a:rPr lang="en-IN" sz="2000" dirty="0">
                <a:latin typeface="Ubuntu" pitchFamily="18"/>
              </a:rPr>
              <a:t>If we container is running then we need to attach from it</a:t>
            </a:r>
          </a:p>
          <a:p>
            <a:pPr lvl="0" algn="l"/>
            <a:r>
              <a:rPr lang="en-IN" sz="2000" dirty="0" smtClean="0">
                <a:latin typeface="Ubuntu" pitchFamily="18"/>
              </a:rPr>
              <a:t>#</a:t>
            </a:r>
            <a:r>
              <a:rPr lang="en-IN" sz="2000" dirty="0" err="1">
                <a:latin typeface="Ubuntu" pitchFamily="18"/>
              </a:rPr>
              <a:t>docker</a:t>
            </a:r>
            <a:r>
              <a:rPr lang="en-IN" sz="2000" dirty="0">
                <a:latin typeface="Ubuntu" pitchFamily="18"/>
              </a:rPr>
              <a:t> attach </a:t>
            </a:r>
            <a:r>
              <a:rPr lang="en-IN" sz="2000" dirty="0" err="1">
                <a:latin typeface="Ubuntu" pitchFamily="18"/>
              </a:rPr>
              <a:t>container_Id</a:t>
            </a:r>
            <a:endParaRPr lang="en-IN" sz="2000" dirty="0">
              <a:latin typeface="Ubuntu" pitchFamily="18"/>
            </a:endParaRPr>
          </a:p>
          <a:p>
            <a:pPr lvl="0" algn="l"/>
            <a:r>
              <a:rPr lang="en-IN" sz="2000" dirty="0">
                <a:latin typeface="Ubuntu" pitchFamily="18"/>
              </a:rPr>
              <a:t>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72" y="6495452"/>
            <a:ext cx="2693228" cy="914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9936163" cy="7559675"/>
          </a:xfrm>
        </p:spPr>
        <p:txBody>
          <a:bodyPr anchor="ctr"/>
          <a:lstStyle/>
          <a:p>
            <a:pPr lvl="0" algn="l"/>
            <a:r>
              <a:rPr lang="en-IN" sz="2000" dirty="0">
                <a:latin typeface="Ubuntu" pitchFamily="18"/>
              </a:rPr>
              <a:t>DIFF BETWEEN </a:t>
            </a:r>
            <a:r>
              <a:rPr lang="en-IN" sz="2000" dirty="0" smtClean="0">
                <a:latin typeface="Ubuntu" pitchFamily="18"/>
              </a:rPr>
              <a:t>EXPOSE and  </a:t>
            </a:r>
            <a:r>
              <a:rPr lang="en-IN" sz="2000" dirty="0">
                <a:latin typeface="Ubuntu" pitchFamily="18"/>
              </a:rPr>
              <a:t>P</a:t>
            </a:r>
          </a:p>
          <a:p>
            <a:pPr lvl="0" algn="l"/>
            <a:r>
              <a:rPr lang="en-IN" sz="2000" dirty="0">
                <a:latin typeface="Ubuntu" pitchFamily="18"/>
              </a:rPr>
              <a:t>Basically, you have three options:</a:t>
            </a:r>
          </a:p>
          <a:p>
            <a:pPr lvl="0" algn="l"/>
            <a:endParaRPr lang="en-IN" sz="2000" dirty="0">
              <a:latin typeface="Ubuntu" pitchFamily="18"/>
            </a:endParaRPr>
          </a:p>
          <a:p>
            <a:pPr lvl="0" algn="l"/>
            <a:r>
              <a:rPr lang="en-IN" sz="2000" dirty="0">
                <a:latin typeface="Ubuntu" pitchFamily="18"/>
              </a:rPr>
              <a:t>    Neither specify EXPOSE nor -p.</a:t>
            </a:r>
          </a:p>
          <a:p>
            <a:pPr lvl="0" algn="l"/>
            <a:r>
              <a:rPr lang="en-IN" sz="2000" dirty="0">
                <a:latin typeface="Ubuntu" pitchFamily="18"/>
              </a:rPr>
              <a:t>    Only specify EXPOSE.</a:t>
            </a:r>
          </a:p>
          <a:p>
            <a:pPr lvl="0" algn="l"/>
            <a:r>
              <a:rPr lang="en-IN" sz="2000" dirty="0">
                <a:latin typeface="Ubuntu" pitchFamily="18"/>
              </a:rPr>
              <a:t>    Specify EXPOSE and -p.</a:t>
            </a:r>
          </a:p>
          <a:p>
            <a:pPr lvl="0" algn="l"/>
            <a:endParaRPr lang="en-IN" sz="2000" dirty="0">
              <a:latin typeface="Ubuntu" pitchFamily="18"/>
            </a:endParaRPr>
          </a:p>
          <a:p>
            <a:pPr lvl="0" algn="l"/>
            <a:r>
              <a:rPr lang="en-IN" sz="2000" dirty="0">
                <a:latin typeface="Ubuntu" pitchFamily="18"/>
              </a:rPr>
              <a:t>If you do not specify any of those, the service in the container will not be accessible from anywhere except from inside the container itself.</a:t>
            </a:r>
          </a:p>
          <a:p>
            <a:pPr lvl="0" algn="l"/>
            <a:endParaRPr lang="en-IN" sz="2000" dirty="0">
              <a:latin typeface="Ubuntu" pitchFamily="18"/>
            </a:endParaRPr>
          </a:p>
          <a:p>
            <a:pPr lvl="0" algn="l"/>
            <a:r>
              <a:rPr lang="en-IN" sz="2000" dirty="0">
                <a:latin typeface="Ubuntu" pitchFamily="18"/>
              </a:rPr>
              <a:t>If you EXPOSE a port, the service in the container is not accessible from outside </a:t>
            </a:r>
            <a:r>
              <a:rPr lang="en-IN" sz="2000" dirty="0" err="1">
                <a:latin typeface="Ubuntu" pitchFamily="18"/>
              </a:rPr>
              <a:t>Docker</a:t>
            </a:r>
            <a:r>
              <a:rPr lang="en-IN" sz="2000" dirty="0">
                <a:latin typeface="Ubuntu" pitchFamily="18"/>
              </a:rPr>
              <a:t>, but from inside other </a:t>
            </a:r>
            <a:r>
              <a:rPr lang="en-IN" sz="2000" dirty="0" err="1">
                <a:latin typeface="Ubuntu" pitchFamily="18"/>
              </a:rPr>
              <a:t>Docker</a:t>
            </a:r>
            <a:r>
              <a:rPr lang="en-IN" sz="2000" dirty="0">
                <a:latin typeface="Ubuntu" pitchFamily="18"/>
              </a:rPr>
              <a:t> containers. So this is good for inter-container communication.</a:t>
            </a:r>
          </a:p>
          <a:p>
            <a:pPr lvl="0" algn="l"/>
            <a:r>
              <a:rPr lang="en-IN" sz="2000" dirty="0" smtClean="0">
                <a:latin typeface="Ubuntu" pitchFamily="18"/>
              </a:rPr>
              <a:t>If </a:t>
            </a:r>
            <a:r>
              <a:rPr lang="en-IN" sz="2000" dirty="0">
                <a:latin typeface="Ubuntu" pitchFamily="18"/>
              </a:rPr>
              <a:t>you EXPOSE and -p a port, the service in the container is accessible from anywhere, even outside </a:t>
            </a:r>
            <a:r>
              <a:rPr lang="en-IN" sz="2000" dirty="0" err="1">
                <a:latin typeface="Ubuntu" pitchFamily="18"/>
              </a:rPr>
              <a:t>Docker</a:t>
            </a:r>
            <a:r>
              <a:rPr lang="en-IN" sz="2000" dirty="0">
                <a:latin typeface="Ubuntu" pitchFamily="18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72" y="6495452"/>
            <a:ext cx="2693228" cy="914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360363" y="301625"/>
            <a:ext cx="9720262" cy="5851525"/>
          </a:xfrm>
        </p:spPr>
        <p:txBody>
          <a:bodyPr anchor="ctr"/>
          <a:lstStyle/>
          <a:p>
            <a:pPr lvl="0" algn="ctr"/>
            <a:r>
              <a:rPr lang="en-IN" sz="3600" dirty="0" err="1" smtClean="0">
                <a:latin typeface="Ubuntu" pitchFamily="18"/>
              </a:rPr>
              <a:t>Dockerfile</a:t>
            </a:r>
            <a:endParaRPr lang="en-IN" sz="3600" dirty="0">
              <a:latin typeface="Ubuntu" pitchFamily="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72" y="6495452"/>
            <a:ext cx="2693228" cy="914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9936163" cy="7559675"/>
          </a:xfrm>
        </p:spPr>
        <p:txBody>
          <a:bodyPr anchor="ctr"/>
          <a:lstStyle/>
          <a:p>
            <a:pPr lvl="0" algn="l"/>
            <a:r>
              <a:rPr lang="en-IN" sz="1800" dirty="0"/>
              <a:t>FROM centos</a:t>
            </a:r>
          </a:p>
          <a:p>
            <a:pPr lvl="0" algn="l"/>
            <a:r>
              <a:rPr lang="en-IN" sz="1800" dirty="0" smtClean="0"/>
              <a:t># </a:t>
            </a:r>
            <a:r>
              <a:rPr lang="en-IN" sz="1800" dirty="0"/>
              <a:t>File Author / Maintainer</a:t>
            </a:r>
          </a:p>
          <a:p>
            <a:pPr lvl="0" algn="l"/>
            <a:r>
              <a:rPr lang="en-IN" sz="1800" dirty="0"/>
              <a:t>MAINTAINER </a:t>
            </a:r>
            <a:r>
              <a:rPr lang="en-IN" sz="1800" dirty="0" err="1"/>
              <a:t>mayank</a:t>
            </a:r>
            <a:r>
              <a:rPr lang="en-IN" sz="1800" dirty="0"/>
              <a:t> </a:t>
            </a:r>
            <a:r>
              <a:rPr lang="en-IN" sz="1800" dirty="0" err="1"/>
              <a:t>sharma</a:t>
            </a:r>
            <a:endParaRPr lang="en-IN" sz="1800" dirty="0"/>
          </a:p>
          <a:p>
            <a:pPr lvl="0" algn="l"/>
            <a:endParaRPr lang="en-IN" sz="1800" dirty="0" smtClean="0"/>
          </a:p>
          <a:p>
            <a:pPr lvl="0" algn="l"/>
            <a:r>
              <a:rPr lang="en-IN" sz="1800" dirty="0" smtClean="0"/>
              <a:t>#</a:t>
            </a:r>
            <a:r>
              <a:rPr lang="en-IN" sz="1800" dirty="0"/>
              <a:t>adding </a:t>
            </a:r>
            <a:r>
              <a:rPr lang="en-IN" sz="1800" dirty="0" err="1"/>
              <a:t>mongodb</a:t>
            </a:r>
            <a:r>
              <a:rPr lang="en-IN" sz="1800" dirty="0"/>
              <a:t> repo from base to container</a:t>
            </a:r>
          </a:p>
          <a:p>
            <a:pPr lvl="0" algn="l"/>
            <a:r>
              <a:rPr lang="en-IN" sz="1800" dirty="0"/>
              <a:t>ADD mongo-</a:t>
            </a:r>
            <a:r>
              <a:rPr lang="en-IN" sz="1800" dirty="0" err="1"/>
              <a:t>db.repo</a:t>
            </a:r>
            <a:r>
              <a:rPr lang="en-IN" sz="1800" dirty="0"/>
              <a:t> /</a:t>
            </a:r>
            <a:r>
              <a:rPr lang="en-IN" sz="1800" dirty="0" err="1"/>
              <a:t>etc</a:t>
            </a:r>
            <a:r>
              <a:rPr lang="en-IN" sz="1800" dirty="0"/>
              <a:t>/</a:t>
            </a:r>
            <a:r>
              <a:rPr lang="en-IN" sz="1800" dirty="0" err="1"/>
              <a:t>yum.repos.d</a:t>
            </a:r>
            <a:r>
              <a:rPr lang="en-IN" sz="1800" dirty="0"/>
              <a:t>/mongo-</a:t>
            </a:r>
            <a:r>
              <a:rPr lang="en-IN" sz="1800" dirty="0" err="1"/>
              <a:t>db.repo</a:t>
            </a:r>
            <a:r>
              <a:rPr lang="en-IN" sz="1800" dirty="0"/>
              <a:t>  </a:t>
            </a:r>
          </a:p>
          <a:p>
            <a:pPr lvl="0" algn="l"/>
            <a:endParaRPr lang="en-IN" sz="1800" dirty="0" smtClean="0"/>
          </a:p>
          <a:p>
            <a:pPr lvl="0" algn="l"/>
            <a:r>
              <a:rPr lang="en-IN" sz="1800" dirty="0" smtClean="0"/>
              <a:t>#</a:t>
            </a:r>
            <a:r>
              <a:rPr lang="en-IN" sz="1800" dirty="0"/>
              <a:t>updating repos</a:t>
            </a:r>
          </a:p>
          <a:p>
            <a:pPr lvl="0" algn="l"/>
            <a:r>
              <a:rPr lang="en-IN" sz="1800" dirty="0"/>
              <a:t>RUN yum update all</a:t>
            </a:r>
          </a:p>
          <a:p>
            <a:pPr lvl="0" algn="l"/>
            <a:endParaRPr lang="en-IN" sz="1800" dirty="0" smtClean="0"/>
          </a:p>
          <a:p>
            <a:pPr lvl="0" algn="l"/>
            <a:r>
              <a:rPr lang="en-IN" sz="1800" dirty="0" smtClean="0"/>
              <a:t>#</a:t>
            </a:r>
            <a:r>
              <a:rPr lang="en-IN" sz="1800" dirty="0"/>
              <a:t>installing require packages</a:t>
            </a:r>
          </a:p>
          <a:p>
            <a:pPr lvl="0" algn="l"/>
            <a:r>
              <a:rPr lang="en-IN" sz="1800" dirty="0"/>
              <a:t>RUN yum install </a:t>
            </a:r>
            <a:r>
              <a:rPr lang="en-IN" sz="1800" dirty="0" err="1"/>
              <a:t>httpd</a:t>
            </a:r>
            <a:r>
              <a:rPr lang="en-IN" sz="1800" dirty="0"/>
              <a:t> </a:t>
            </a:r>
            <a:r>
              <a:rPr lang="en-IN" sz="1800" dirty="0" err="1"/>
              <a:t>mongodb</a:t>
            </a:r>
            <a:r>
              <a:rPr lang="en-IN" sz="1800" dirty="0"/>
              <a:t>-org python -y</a:t>
            </a:r>
          </a:p>
          <a:p>
            <a:pPr lvl="0" algn="l"/>
            <a:endParaRPr lang="en-IN" sz="1800" dirty="0" smtClean="0"/>
          </a:p>
          <a:p>
            <a:pPr lvl="0" algn="l"/>
            <a:r>
              <a:rPr lang="en-IN" sz="1800" dirty="0" smtClean="0"/>
              <a:t># </a:t>
            </a:r>
            <a:r>
              <a:rPr lang="en-IN" sz="1800" dirty="0"/>
              <a:t>Create the default web file to be hosted</a:t>
            </a:r>
          </a:p>
          <a:p>
            <a:pPr lvl="0" algn="l"/>
            <a:r>
              <a:rPr lang="en-IN" sz="1800" dirty="0"/>
              <a:t>RUN echo "default website" &gt; /</a:t>
            </a:r>
            <a:r>
              <a:rPr lang="en-IN" sz="1800" dirty="0" err="1"/>
              <a:t>var</a:t>
            </a:r>
            <a:r>
              <a:rPr lang="en-IN" sz="1800" dirty="0"/>
              <a:t>/www/html/index.html</a:t>
            </a:r>
          </a:p>
          <a:p>
            <a:pPr lvl="0" algn="l"/>
            <a:endParaRPr lang="en-IN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72" y="6495452"/>
            <a:ext cx="2693228" cy="914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9936163" cy="7559675"/>
          </a:xfrm>
        </p:spPr>
        <p:txBody>
          <a:bodyPr anchor="ctr"/>
          <a:lstStyle/>
          <a:p>
            <a:pPr lvl="0" algn="l"/>
            <a:r>
              <a:rPr lang="en-IN" sz="1400" dirty="0"/>
              <a:t>FROM centos</a:t>
            </a:r>
          </a:p>
          <a:p>
            <a:pPr lvl="0" algn="l"/>
            <a:endParaRPr lang="en-IN" sz="1400" dirty="0"/>
          </a:p>
          <a:p>
            <a:pPr lvl="0" algn="l"/>
            <a:r>
              <a:rPr lang="en-IN" sz="1400" dirty="0"/>
              <a:t># File Author / Maintainer</a:t>
            </a:r>
          </a:p>
          <a:p>
            <a:pPr lvl="0" algn="l"/>
            <a:r>
              <a:rPr lang="en-IN" sz="1400" dirty="0"/>
              <a:t>MAINTAINER </a:t>
            </a:r>
            <a:r>
              <a:rPr lang="en-IN" sz="1400" dirty="0" err="1"/>
              <a:t>mayank</a:t>
            </a:r>
            <a:r>
              <a:rPr lang="en-IN" sz="1400" dirty="0"/>
              <a:t> </a:t>
            </a:r>
            <a:r>
              <a:rPr lang="en-IN" sz="1400" dirty="0" err="1"/>
              <a:t>sharma</a:t>
            </a:r>
            <a:endParaRPr lang="en-IN" sz="1400" dirty="0"/>
          </a:p>
          <a:p>
            <a:pPr lvl="0" algn="l"/>
            <a:endParaRPr lang="en-IN" sz="1400" dirty="0"/>
          </a:p>
          <a:p>
            <a:pPr lvl="0" algn="l"/>
            <a:r>
              <a:rPr lang="en-IN" sz="1400" dirty="0"/>
              <a:t>#adding </a:t>
            </a:r>
            <a:r>
              <a:rPr lang="en-IN" sz="1400" dirty="0" err="1"/>
              <a:t>mongodb</a:t>
            </a:r>
            <a:r>
              <a:rPr lang="en-IN" sz="1400" dirty="0"/>
              <a:t> repo from base to container</a:t>
            </a:r>
          </a:p>
          <a:p>
            <a:pPr lvl="0" algn="l"/>
            <a:r>
              <a:rPr lang="en-IN" sz="1400" dirty="0"/>
              <a:t>ADD mongo-</a:t>
            </a:r>
            <a:r>
              <a:rPr lang="en-IN" sz="1400" dirty="0" err="1"/>
              <a:t>db.repo</a:t>
            </a:r>
            <a:r>
              <a:rPr lang="en-IN" sz="1400" dirty="0"/>
              <a:t> /</a:t>
            </a:r>
            <a:r>
              <a:rPr lang="en-IN" sz="1400" dirty="0" err="1"/>
              <a:t>etc</a:t>
            </a:r>
            <a:r>
              <a:rPr lang="en-IN" sz="1400" dirty="0"/>
              <a:t>/</a:t>
            </a:r>
            <a:r>
              <a:rPr lang="en-IN" sz="1400" dirty="0" err="1"/>
              <a:t>yum.repos.d</a:t>
            </a:r>
            <a:r>
              <a:rPr lang="en-IN" sz="1400" dirty="0"/>
              <a:t>/mongo-</a:t>
            </a:r>
            <a:r>
              <a:rPr lang="en-IN" sz="1400" dirty="0" err="1"/>
              <a:t>db.repo</a:t>
            </a:r>
            <a:r>
              <a:rPr lang="en-IN" sz="1400" dirty="0"/>
              <a:t>  </a:t>
            </a:r>
          </a:p>
          <a:p>
            <a:pPr lvl="0" algn="l"/>
            <a:endParaRPr lang="en-IN" sz="1400" dirty="0"/>
          </a:p>
          <a:p>
            <a:pPr lvl="0" algn="l"/>
            <a:r>
              <a:rPr lang="en-IN" sz="1400" dirty="0"/>
              <a:t>#updating repos</a:t>
            </a:r>
          </a:p>
          <a:p>
            <a:pPr lvl="0" algn="l"/>
            <a:r>
              <a:rPr lang="en-IN" sz="1400" dirty="0"/>
              <a:t>RUN yum update all</a:t>
            </a:r>
          </a:p>
          <a:p>
            <a:pPr lvl="0" algn="l"/>
            <a:endParaRPr lang="en-IN" sz="1400" dirty="0"/>
          </a:p>
          <a:p>
            <a:pPr lvl="0" algn="l"/>
            <a:r>
              <a:rPr lang="en-IN" sz="1400" dirty="0"/>
              <a:t>#installing require packages</a:t>
            </a:r>
          </a:p>
          <a:p>
            <a:pPr lvl="0" algn="l"/>
            <a:r>
              <a:rPr lang="en-IN" sz="1400" dirty="0"/>
              <a:t>RUN yum install </a:t>
            </a:r>
            <a:r>
              <a:rPr lang="en-IN" sz="1400" dirty="0" err="1"/>
              <a:t>httpd</a:t>
            </a:r>
            <a:r>
              <a:rPr lang="en-IN" sz="1400" dirty="0"/>
              <a:t> </a:t>
            </a:r>
            <a:r>
              <a:rPr lang="en-IN" sz="1400" dirty="0" err="1"/>
              <a:t>mongodb</a:t>
            </a:r>
            <a:r>
              <a:rPr lang="en-IN" sz="1400" dirty="0"/>
              <a:t>-org python -y</a:t>
            </a:r>
          </a:p>
          <a:p>
            <a:pPr lvl="0" algn="l"/>
            <a:endParaRPr lang="en-IN" sz="1400" dirty="0"/>
          </a:p>
          <a:p>
            <a:pPr lvl="0" algn="l"/>
            <a:r>
              <a:rPr lang="en-IN" sz="1400" dirty="0"/>
              <a:t># Create the default web file to be hosted</a:t>
            </a:r>
          </a:p>
          <a:p>
            <a:pPr lvl="0" algn="l"/>
            <a:r>
              <a:rPr lang="en-IN" sz="1400" dirty="0"/>
              <a:t>RUN echo "default website" &gt; /</a:t>
            </a:r>
            <a:r>
              <a:rPr lang="en-IN" sz="1400" dirty="0" err="1"/>
              <a:t>var</a:t>
            </a:r>
            <a:r>
              <a:rPr lang="en-IN" sz="1400" dirty="0"/>
              <a:t>/www/html/index.html</a:t>
            </a:r>
          </a:p>
          <a:p>
            <a:pPr lvl="0" algn="l"/>
            <a:endParaRPr lang="en-IN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72" y="6495452"/>
            <a:ext cx="2693228" cy="914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360363" y="222250"/>
            <a:ext cx="9720262" cy="6010275"/>
          </a:xfrm>
        </p:spPr>
        <p:txBody>
          <a:bodyPr anchor="ctr"/>
          <a:lstStyle/>
          <a:p>
            <a:pPr lvl="0" algn="l"/>
            <a:r>
              <a:rPr lang="en-IN" sz="2500" dirty="0" smtClean="0"/>
              <a:t>DOCKER RENAME</a:t>
            </a:r>
          </a:p>
          <a:p>
            <a:pPr lvl="0" algn="l"/>
            <a:r>
              <a:rPr lang="en-IN" sz="2500" dirty="0" smtClean="0"/>
              <a:t># </a:t>
            </a:r>
            <a:r>
              <a:rPr lang="en-IN" sz="2500" dirty="0" err="1" smtClean="0"/>
              <a:t>docker</a:t>
            </a:r>
            <a:r>
              <a:rPr lang="en-IN" sz="2500" dirty="0" smtClean="0"/>
              <a:t> rename &lt;old name&gt; &lt;new name&gt;</a:t>
            </a:r>
          </a:p>
          <a:p>
            <a:pPr lvl="0" algn="l"/>
            <a:endParaRPr lang="en-IN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72" y="6495452"/>
            <a:ext cx="2693228" cy="914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6029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360363" y="0"/>
            <a:ext cx="9720262" cy="7559675"/>
          </a:xfrm>
        </p:spPr>
        <p:txBody>
          <a:bodyPr anchor="ctr"/>
          <a:lstStyle/>
          <a:p>
            <a:pPr lvl="0" algn="l"/>
            <a:r>
              <a:rPr lang="en-IN" sz="3600" dirty="0" smtClean="0"/>
              <a:t>			</a:t>
            </a:r>
            <a:r>
              <a:rPr lang="en-IN" sz="3600" dirty="0" err="1" smtClean="0"/>
              <a:t>Docker</a:t>
            </a:r>
            <a:r>
              <a:rPr lang="en-IN" sz="3600" dirty="0" smtClean="0"/>
              <a:t> file</a:t>
            </a:r>
          </a:p>
          <a:p>
            <a:pPr lvl="0" algn="l"/>
            <a:r>
              <a:rPr lang="en-IN" sz="1600" dirty="0" smtClean="0"/>
              <a:t>CMD =&gt;  when you run container then CMD command will run </a:t>
            </a:r>
            <a:r>
              <a:rPr lang="en-IN" sz="1600" dirty="0" err="1" smtClean="0"/>
              <a:t>automaticlly</a:t>
            </a:r>
            <a:endParaRPr lang="en-IN" sz="1600" dirty="0" smtClean="0"/>
          </a:p>
          <a:p>
            <a:pPr lvl="0" algn="l"/>
            <a:r>
              <a:rPr lang="en-IN" sz="1600" dirty="0"/>
              <a:t>ENTRYPOINT</a:t>
            </a:r>
            <a:endParaRPr lang="en-IN" sz="1600" dirty="0" smtClean="0"/>
          </a:p>
          <a:p>
            <a:pPr lvl="0" algn="l"/>
            <a:endParaRPr lang="en-IN" sz="1600" dirty="0"/>
          </a:p>
          <a:p>
            <a:pPr lvl="0" algn="l"/>
            <a:r>
              <a:rPr lang="en-IN" sz="1600" dirty="0" smtClean="0"/>
              <a:t>Create </a:t>
            </a:r>
            <a:r>
              <a:rPr lang="en-IN" sz="1600" dirty="0" err="1" smtClean="0"/>
              <a:t>Dockerfile</a:t>
            </a:r>
            <a:endParaRPr lang="en-IN" sz="1600" dirty="0" smtClean="0"/>
          </a:p>
          <a:p>
            <a:pPr lvl="0" algn="l"/>
            <a:r>
              <a:rPr lang="en-IN" sz="1600" dirty="0" smtClean="0"/>
              <a:t>Vim </a:t>
            </a:r>
            <a:r>
              <a:rPr lang="en-IN" sz="1600" dirty="0" err="1" smtClean="0"/>
              <a:t>Dockerfile</a:t>
            </a:r>
            <a:endParaRPr lang="en-IN" sz="1600" dirty="0" smtClean="0"/>
          </a:p>
          <a:p>
            <a:pPr lvl="0" algn="l"/>
            <a:r>
              <a:rPr lang="en-IN" sz="1600" b="1" dirty="0"/>
              <a:t>FROM      </a:t>
            </a:r>
            <a:r>
              <a:rPr lang="en-IN" sz="1600" b="1" dirty="0" err="1"/>
              <a:t>ubuntu</a:t>
            </a:r>
            <a:endParaRPr lang="en-IN" sz="1600" b="1" dirty="0"/>
          </a:p>
          <a:p>
            <a:pPr lvl="0" algn="l"/>
            <a:r>
              <a:rPr lang="en-IN" sz="1600" b="1" dirty="0"/>
              <a:t>MAINTAINER MAYANK SHARMA</a:t>
            </a:r>
          </a:p>
          <a:p>
            <a:pPr lvl="0" algn="l"/>
            <a:r>
              <a:rPr lang="en-IN" sz="1600" b="1" dirty="0" smtClean="0"/>
              <a:t>RUN </a:t>
            </a:r>
            <a:r>
              <a:rPr lang="en-IN" sz="1600" b="1" dirty="0"/>
              <a:t>apt-get update</a:t>
            </a:r>
          </a:p>
          <a:p>
            <a:pPr lvl="0" algn="l"/>
            <a:r>
              <a:rPr lang="en-IN" sz="1600" b="1" dirty="0" smtClean="0"/>
              <a:t>RUN </a:t>
            </a:r>
            <a:r>
              <a:rPr lang="en-IN" sz="1600" b="1" dirty="0"/>
              <a:t>apt-get install -y </a:t>
            </a:r>
            <a:r>
              <a:rPr lang="en-IN" sz="1600" b="1" dirty="0" err="1"/>
              <a:t>wget</a:t>
            </a:r>
            <a:endParaRPr lang="en-IN" sz="1600" b="1" dirty="0"/>
          </a:p>
          <a:p>
            <a:pPr lvl="0" algn="l"/>
            <a:r>
              <a:rPr lang="en-IN" sz="1600" b="1" dirty="0" smtClean="0"/>
              <a:t>CMD </a:t>
            </a:r>
            <a:r>
              <a:rPr lang="en-IN" sz="1600" b="1" dirty="0" err="1"/>
              <a:t>df</a:t>
            </a:r>
            <a:r>
              <a:rPr lang="en-IN" sz="1600" b="1" dirty="0"/>
              <a:t> </a:t>
            </a:r>
            <a:r>
              <a:rPr lang="en-IN" sz="1600" b="1" dirty="0" smtClean="0"/>
              <a:t>–h</a:t>
            </a:r>
          </a:p>
          <a:p>
            <a:pPr lvl="0" algn="l"/>
            <a:endParaRPr lang="en-IN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72" y="6495452"/>
            <a:ext cx="2693228" cy="914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5621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360363" y="0"/>
            <a:ext cx="9720262" cy="7559675"/>
          </a:xfrm>
        </p:spPr>
        <p:txBody>
          <a:bodyPr anchor="ctr"/>
          <a:lstStyle/>
          <a:p>
            <a:pPr lvl="0" algn="l"/>
            <a:r>
              <a:rPr lang="en-IN" sz="3600" dirty="0" smtClean="0"/>
              <a:t>			</a:t>
            </a:r>
            <a:r>
              <a:rPr lang="en-IN" sz="3600" dirty="0" err="1" smtClean="0"/>
              <a:t>Docker</a:t>
            </a:r>
            <a:r>
              <a:rPr lang="en-IN" sz="3600" dirty="0" smtClean="0"/>
              <a:t> file</a:t>
            </a:r>
          </a:p>
          <a:p>
            <a:pPr lvl="0" algn="l"/>
            <a:r>
              <a:rPr lang="en-IN" sz="1600" b="1" dirty="0" smtClean="0"/>
              <a:t>CMD =&gt;  when you run container then CMD command will run </a:t>
            </a:r>
            <a:r>
              <a:rPr lang="en-IN" sz="1600" b="1" dirty="0" err="1" smtClean="0"/>
              <a:t>automaticlly</a:t>
            </a:r>
            <a:endParaRPr lang="en-IN" sz="1600" b="1" dirty="0" smtClean="0"/>
          </a:p>
          <a:p>
            <a:pPr lvl="0" algn="l"/>
            <a:r>
              <a:rPr lang="en-IN" sz="1600" dirty="0"/>
              <a:t>ENTRYPOINT</a:t>
            </a:r>
            <a:endParaRPr lang="en-IN" sz="1600" dirty="0" smtClean="0"/>
          </a:p>
          <a:p>
            <a:pPr lvl="0" algn="l"/>
            <a:endParaRPr lang="en-IN" sz="1600" dirty="0"/>
          </a:p>
          <a:p>
            <a:pPr lvl="0" algn="l"/>
            <a:r>
              <a:rPr lang="en-IN" sz="1600" dirty="0" smtClean="0"/>
              <a:t>#Vim </a:t>
            </a:r>
            <a:r>
              <a:rPr lang="en-IN" sz="1600" dirty="0" err="1" smtClean="0"/>
              <a:t>Dockerfile</a:t>
            </a:r>
            <a:endParaRPr lang="en-IN" sz="1600" dirty="0" smtClean="0"/>
          </a:p>
          <a:p>
            <a:pPr lvl="0" algn="l"/>
            <a:r>
              <a:rPr lang="en-IN" sz="1600" b="1" dirty="0"/>
              <a:t>FROM      </a:t>
            </a:r>
            <a:r>
              <a:rPr lang="en-IN" sz="1600" b="1" dirty="0" err="1"/>
              <a:t>ubuntu</a:t>
            </a:r>
            <a:endParaRPr lang="en-IN" sz="1600" b="1" dirty="0"/>
          </a:p>
          <a:p>
            <a:pPr lvl="0" algn="l"/>
            <a:r>
              <a:rPr lang="en-IN" sz="1600" b="1" dirty="0"/>
              <a:t>MAINTAINER MAYANK SHARMA</a:t>
            </a:r>
          </a:p>
          <a:p>
            <a:pPr lvl="0" algn="l"/>
            <a:r>
              <a:rPr lang="en-IN" sz="1600" b="1" dirty="0" smtClean="0"/>
              <a:t>RUN </a:t>
            </a:r>
            <a:r>
              <a:rPr lang="en-IN" sz="1600" b="1" dirty="0"/>
              <a:t>apt-get update</a:t>
            </a:r>
          </a:p>
          <a:p>
            <a:pPr lvl="0" algn="l"/>
            <a:r>
              <a:rPr lang="en-IN" sz="1600" b="1" dirty="0" smtClean="0"/>
              <a:t>RUN </a:t>
            </a:r>
            <a:r>
              <a:rPr lang="en-IN" sz="1600" b="1" dirty="0"/>
              <a:t>apt-get install -y </a:t>
            </a:r>
            <a:r>
              <a:rPr lang="en-IN" sz="1600" b="1" dirty="0" err="1"/>
              <a:t>wget</a:t>
            </a:r>
            <a:endParaRPr lang="en-IN" sz="1600" b="1" dirty="0"/>
          </a:p>
          <a:p>
            <a:pPr lvl="0" algn="l"/>
            <a:r>
              <a:rPr lang="en-IN" sz="1600" b="1" dirty="0" smtClean="0"/>
              <a:t>CMD </a:t>
            </a:r>
            <a:r>
              <a:rPr lang="en-IN" sz="1600" b="1" dirty="0" err="1"/>
              <a:t>df</a:t>
            </a:r>
            <a:r>
              <a:rPr lang="en-IN" sz="1600" b="1" dirty="0"/>
              <a:t> </a:t>
            </a:r>
            <a:r>
              <a:rPr lang="en-IN" sz="1600" b="1" dirty="0" smtClean="0"/>
              <a:t>–h</a:t>
            </a:r>
          </a:p>
          <a:p>
            <a:pPr lvl="0" algn="l"/>
            <a:r>
              <a:rPr lang="en-IN" sz="1600" dirty="0" smtClean="0"/>
              <a:t>#</a:t>
            </a:r>
            <a:r>
              <a:rPr lang="en-IN" sz="1600" dirty="0" err="1" smtClean="0"/>
              <a:t>docker</a:t>
            </a:r>
            <a:r>
              <a:rPr lang="en-IN" sz="1600" dirty="0" smtClean="0"/>
              <a:t> build –t </a:t>
            </a:r>
            <a:r>
              <a:rPr lang="en-IN" sz="1600" dirty="0" err="1" smtClean="0"/>
              <a:t>mycmdtest</a:t>
            </a:r>
            <a:r>
              <a:rPr lang="en-IN" sz="1600" dirty="0" smtClean="0"/>
              <a:t> .</a:t>
            </a:r>
          </a:p>
          <a:p>
            <a:pPr lvl="0" algn="l"/>
            <a:r>
              <a:rPr lang="en-IN" sz="1600" dirty="0" smtClean="0"/>
              <a:t>#</a:t>
            </a:r>
            <a:r>
              <a:rPr lang="en-IN" sz="1600" dirty="0" err="1"/>
              <a:t>d</a:t>
            </a:r>
            <a:r>
              <a:rPr lang="en-IN" sz="1600" dirty="0" err="1" smtClean="0"/>
              <a:t>ocker</a:t>
            </a:r>
            <a:r>
              <a:rPr lang="en-IN" sz="1600" dirty="0" smtClean="0"/>
              <a:t> run &lt;</a:t>
            </a:r>
            <a:r>
              <a:rPr lang="en-IN" sz="1600" dirty="0" err="1" smtClean="0"/>
              <a:t>image_id</a:t>
            </a:r>
            <a:r>
              <a:rPr lang="en-IN" sz="1600" dirty="0" smtClean="0"/>
              <a:t>&gt;</a:t>
            </a:r>
          </a:p>
          <a:p>
            <a:pPr lvl="0" algn="l"/>
            <a:r>
              <a:rPr lang="en-IN" sz="1600" b="1" dirty="0" smtClean="0"/>
              <a:t>&lt;output of </a:t>
            </a:r>
            <a:r>
              <a:rPr lang="en-IN" sz="1600" b="1" dirty="0" err="1" smtClean="0"/>
              <a:t>df</a:t>
            </a:r>
            <a:r>
              <a:rPr lang="en-IN" sz="1600" b="1" dirty="0" smtClean="0"/>
              <a:t> –h&gt;</a:t>
            </a:r>
          </a:p>
          <a:p>
            <a:pPr lvl="0" algn="l"/>
            <a:endParaRPr lang="en-IN" sz="1600" b="1" dirty="0" smtClean="0"/>
          </a:p>
          <a:p>
            <a:pPr lvl="0" algn="l"/>
            <a:endParaRPr lang="en-IN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72" y="6495452"/>
            <a:ext cx="2693228" cy="914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3733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360363" y="0"/>
            <a:ext cx="9720262" cy="7559675"/>
          </a:xfrm>
        </p:spPr>
        <p:txBody>
          <a:bodyPr anchor="ctr"/>
          <a:lstStyle/>
          <a:p>
            <a:pPr lvl="0" algn="l"/>
            <a:r>
              <a:rPr lang="en-IN" sz="3600" dirty="0" smtClean="0"/>
              <a:t>			</a:t>
            </a:r>
            <a:r>
              <a:rPr lang="en-IN" sz="3600" dirty="0" err="1" smtClean="0"/>
              <a:t>Docker</a:t>
            </a:r>
            <a:r>
              <a:rPr lang="en-IN" sz="3600" dirty="0" smtClean="0"/>
              <a:t> file</a:t>
            </a:r>
          </a:p>
          <a:p>
            <a:pPr lvl="0" algn="l"/>
            <a:r>
              <a:rPr lang="en-IN" sz="1600" dirty="0" smtClean="0"/>
              <a:t>CMD =&gt;  when you run container then CMD command will run </a:t>
            </a:r>
            <a:r>
              <a:rPr lang="en-IN" sz="1600" dirty="0" err="1" smtClean="0"/>
              <a:t>automaticlly</a:t>
            </a:r>
            <a:endParaRPr lang="en-IN" sz="1600" dirty="0" smtClean="0"/>
          </a:p>
          <a:p>
            <a:pPr algn="l"/>
            <a:r>
              <a:rPr lang="en-IN" sz="1600" b="1" dirty="0" smtClean="0"/>
              <a:t>ENTRYPOINT =&gt; when </a:t>
            </a:r>
            <a:r>
              <a:rPr lang="en-IN" sz="1600" b="1" dirty="0"/>
              <a:t>container start where its located and where your command </a:t>
            </a:r>
            <a:r>
              <a:rPr lang="en-IN" sz="1600" b="1" dirty="0" smtClean="0"/>
              <a:t>execute</a:t>
            </a:r>
            <a:endParaRPr lang="en-IN" sz="1600" b="1" dirty="0"/>
          </a:p>
          <a:p>
            <a:pPr lvl="0" algn="l"/>
            <a:endParaRPr lang="en-IN" sz="1600" b="1" dirty="0" smtClean="0"/>
          </a:p>
          <a:p>
            <a:pPr lvl="0" algn="l"/>
            <a:endParaRPr lang="en-IN" sz="1600" dirty="0"/>
          </a:p>
          <a:p>
            <a:pPr lvl="0" algn="l"/>
            <a:r>
              <a:rPr lang="en-IN" sz="1600" dirty="0" smtClean="0"/>
              <a:t>#Vim </a:t>
            </a:r>
            <a:r>
              <a:rPr lang="en-IN" sz="1600" dirty="0" err="1" smtClean="0"/>
              <a:t>Dockerfile</a:t>
            </a:r>
            <a:endParaRPr lang="en-IN" sz="1600" dirty="0" smtClean="0"/>
          </a:p>
          <a:p>
            <a:pPr lvl="0" algn="l"/>
            <a:r>
              <a:rPr lang="en-IN" sz="1600" b="1" dirty="0"/>
              <a:t>FROM      </a:t>
            </a:r>
            <a:r>
              <a:rPr lang="en-IN" sz="1600" b="1" dirty="0" err="1"/>
              <a:t>ubuntu</a:t>
            </a:r>
            <a:endParaRPr lang="en-IN" sz="1600" b="1" dirty="0"/>
          </a:p>
          <a:p>
            <a:pPr lvl="0" algn="l"/>
            <a:r>
              <a:rPr lang="en-IN" sz="1600" b="1" dirty="0"/>
              <a:t>MAINTAINER MAYANK SHARMA</a:t>
            </a:r>
          </a:p>
          <a:p>
            <a:pPr lvl="0" algn="l"/>
            <a:r>
              <a:rPr lang="en-IN" sz="1600" b="1" dirty="0" smtClean="0"/>
              <a:t>RUN </a:t>
            </a:r>
            <a:r>
              <a:rPr lang="en-IN" sz="1600" b="1" dirty="0"/>
              <a:t>apt-get update</a:t>
            </a:r>
          </a:p>
          <a:p>
            <a:pPr lvl="0" algn="l"/>
            <a:r>
              <a:rPr lang="en-IN" sz="1600" b="1" dirty="0" smtClean="0"/>
              <a:t>RUN </a:t>
            </a:r>
            <a:r>
              <a:rPr lang="en-IN" sz="1600" b="1" dirty="0"/>
              <a:t>apt-get install -y </a:t>
            </a:r>
            <a:r>
              <a:rPr lang="en-IN" sz="1600" b="1" dirty="0" err="1"/>
              <a:t>wget</a:t>
            </a:r>
            <a:endParaRPr lang="en-IN" sz="1600" b="1" dirty="0"/>
          </a:p>
          <a:p>
            <a:pPr lvl="0" algn="l"/>
            <a:r>
              <a:rPr lang="en-IN" sz="1600" b="1" dirty="0" smtClean="0"/>
              <a:t>ENTRYPOINT  </a:t>
            </a:r>
            <a:r>
              <a:rPr lang="en-IN" sz="1600" b="1" dirty="0"/>
              <a:t>[ "</a:t>
            </a:r>
            <a:r>
              <a:rPr lang="en-IN" sz="1600" b="1" dirty="0" err="1"/>
              <a:t>ls</a:t>
            </a:r>
            <a:r>
              <a:rPr lang="en-IN" sz="1600" b="1" dirty="0"/>
              <a:t>" , "-l" ]</a:t>
            </a:r>
          </a:p>
          <a:p>
            <a:pPr lvl="0" algn="l"/>
            <a:r>
              <a:rPr lang="en-IN" sz="1600" dirty="0" smtClean="0"/>
              <a:t>#</a:t>
            </a:r>
            <a:r>
              <a:rPr lang="en-IN" sz="1600" dirty="0" err="1" smtClean="0"/>
              <a:t>docker</a:t>
            </a:r>
            <a:r>
              <a:rPr lang="en-IN" sz="1600" dirty="0" smtClean="0"/>
              <a:t> build –t </a:t>
            </a:r>
            <a:r>
              <a:rPr lang="en-IN" sz="1600" dirty="0" err="1" smtClean="0"/>
              <a:t>myentrypointtest</a:t>
            </a:r>
            <a:r>
              <a:rPr lang="en-IN" sz="1600" dirty="0" smtClean="0"/>
              <a:t> .</a:t>
            </a:r>
          </a:p>
          <a:p>
            <a:pPr lvl="0" algn="l"/>
            <a:r>
              <a:rPr lang="en-IN" sz="1600" dirty="0" smtClean="0"/>
              <a:t>#</a:t>
            </a:r>
            <a:r>
              <a:rPr lang="en-IN" sz="1600" dirty="0" err="1"/>
              <a:t>d</a:t>
            </a:r>
            <a:r>
              <a:rPr lang="en-IN" sz="1600" dirty="0" err="1" smtClean="0"/>
              <a:t>ocker</a:t>
            </a:r>
            <a:r>
              <a:rPr lang="en-IN" sz="1600" dirty="0" smtClean="0"/>
              <a:t> run &lt;</a:t>
            </a:r>
            <a:r>
              <a:rPr lang="en-IN" sz="1600" dirty="0" err="1" smtClean="0"/>
              <a:t>image_id</a:t>
            </a:r>
            <a:r>
              <a:rPr lang="en-IN" sz="1600" dirty="0" smtClean="0"/>
              <a:t>&gt; /root</a:t>
            </a:r>
          </a:p>
          <a:p>
            <a:pPr lvl="0" algn="l"/>
            <a:r>
              <a:rPr lang="en-IN" sz="1600" b="1" dirty="0" smtClean="0"/>
              <a:t>&lt;output of </a:t>
            </a:r>
            <a:r>
              <a:rPr lang="en-IN" sz="1600" b="1" dirty="0" err="1" smtClean="0"/>
              <a:t>ls</a:t>
            </a:r>
            <a:r>
              <a:rPr lang="en-IN" sz="1600" b="1" dirty="0" smtClean="0"/>
              <a:t> –l /root&gt;</a:t>
            </a:r>
          </a:p>
          <a:p>
            <a:pPr lvl="0" algn="l"/>
            <a:endParaRPr lang="en-IN" sz="1600" b="1" dirty="0" smtClean="0"/>
          </a:p>
          <a:p>
            <a:pPr lvl="0" algn="l"/>
            <a:endParaRPr lang="en-IN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72" y="6495452"/>
            <a:ext cx="2693228" cy="914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214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0" y="236536"/>
            <a:ext cx="9752106" cy="6028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72" y="6495452"/>
            <a:ext cx="2693228" cy="914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9854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360363" y="0"/>
            <a:ext cx="9720262" cy="7559675"/>
          </a:xfrm>
        </p:spPr>
        <p:txBody>
          <a:bodyPr anchor="ctr">
            <a:normAutofit/>
          </a:bodyPr>
          <a:lstStyle/>
          <a:p>
            <a:pPr lvl="0" algn="l"/>
            <a:r>
              <a:rPr lang="en-IN" sz="3200" dirty="0" smtClean="0"/>
              <a:t>			</a:t>
            </a:r>
            <a:r>
              <a:rPr lang="en-IN" sz="3200" dirty="0" err="1" smtClean="0"/>
              <a:t>Docker</a:t>
            </a:r>
            <a:r>
              <a:rPr lang="en-IN" sz="3200" dirty="0" smtClean="0"/>
              <a:t> file</a:t>
            </a:r>
          </a:p>
          <a:p>
            <a:pPr lvl="0" algn="l"/>
            <a:r>
              <a:rPr lang="en-IN" sz="1400" b="1" dirty="0" smtClean="0"/>
              <a:t>CMD </a:t>
            </a:r>
            <a:r>
              <a:rPr lang="en-IN" sz="1400" dirty="0" smtClean="0"/>
              <a:t>=&gt;  when you run container then CMD command will run </a:t>
            </a:r>
            <a:r>
              <a:rPr lang="en-IN" sz="1400" dirty="0" err="1" smtClean="0"/>
              <a:t>automaticlly</a:t>
            </a:r>
            <a:endParaRPr lang="en-IN" sz="1400" dirty="0" smtClean="0"/>
          </a:p>
          <a:p>
            <a:pPr lvl="0" algn="l"/>
            <a:r>
              <a:rPr lang="en-IN" sz="1400" b="1" dirty="0" smtClean="0"/>
              <a:t>ENTRYPOINT =&gt; when container start where its located and where your command execute</a:t>
            </a:r>
          </a:p>
          <a:p>
            <a:pPr lvl="0" algn="l"/>
            <a:endParaRPr lang="en-IN" sz="1400" dirty="0"/>
          </a:p>
          <a:p>
            <a:pPr lvl="0" algn="l"/>
            <a:r>
              <a:rPr lang="en-IN" sz="1400" dirty="0" smtClean="0"/>
              <a:t>#Vim </a:t>
            </a:r>
            <a:r>
              <a:rPr lang="en-IN" sz="1400" dirty="0" err="1" smtClean="0"/>
              <a:t>Dockerfile</a:t>
            </a:r>
            <a:endParaRPr lang="en-IN" sz="1400" dirty="0" smtClean="0"/>
          </a:p>
          <a:p>
            <a:pPr lvl="0" algn="l"/>
            <a:r>
              <a:rPr lang="en-IN" sz="1400" b="1" dirty="0"/>
              <a:t>FROM      </a:t>
            </a:r>
            <a:r>
              <a:rPr lang="en-IN" sz="1400" b="1" dirty="0" err="1"/>
              <a:t>ubuntu</a:t>
            </a:r>
            <a:endParaRPr lang="en-IN" sz="1400" b="1" dirty="0"/>
          </a:p>
          <a:p>
            <a:pPr lvl="0" algn="l"/>
            <a:r>
              <a:rPr lang="en-IN" sz="1400" b="1" dirty="0"/>
              <a:t>MAINTAINER MAYANK SHARMA</a:t>
            </a:r>
          </a:p>
          <a:p>
            <a:pPr lvl="0" algn="l"/>
            <a:r>
              <a:rPr lang="en-IN" sz="1400" b="1" dirty="0" smtClean="0"/>
              <a:t>RUN </a:t>
            </a:r>
            <a:r>
              <a:rPr lang="en-IN" sz="1400" b="1" dirty="0"/>
              <a:t>apt-get update</a:t>
            </a:r>
          </a:p>
          <a:p>
            <a:pPr lvl="0" algn="l"/>
            <a:r>
              <a:rPr lang="en-IN" sz="1400" b="1" dirty="0" smtClean="0"/>
              <a:t>RUN </a:t>
            </a:r>
            <a:r>
              <a:rPr lang="en-IN" sz="1400" b="1" dirty="0"/>
              <a:t>apt-get install -y </a:t>
            </a:r>
            <a:r>
              <a:rPr lang="en-IN" sz="1400" b="1" dirty="0" err="1"/>
              <a:t>wget</a:t>
            </a:r>
            <a:endParaRPr lang="en-IN" sz="1400" b="1" dirty="0"/>
          </a:p>
          <a:p>
            <a:pPr lvl="0" algn="l"/>
            <a:r>
              <a:rPr lang="en-IN" sz="1400" b="1" dirty="0" smtClean="0"/>
              <a:t>ENTRYPOINT  </a:t>
            </a:r>
            <a:r>
              <a:rPr lang="en-IN" sz="1400" b="1" dirty="0"/>
              <a:t>[ "</a:t>
            </a:r>
            <a:r>
              <a:rPr lang="en-IN" sz="1400" b="1" dirty="0" err="1"/>
              <a:t>ls</a:t>
            </a:r>
            <a:r>
              <a:rPr lang="en-IN" sz="1400" b="1" dirty="0"/>
              <a:t>" , "-l" ]</a:t>
            </a:r>
          </a:p>
          <a:p>
            <a:pPr lvl="0" algn="l"/>
            <a:r>
              <a:rPr lang="en-IN" sz="1400" b="1" dirty="0"/>
              <a:t>CMD </a:t>
            </a:r>
            <a:r>
              <a:rPr lang="en-IN" sz="1400" b="1" dirty="0" smtClean="0"/>
              <a:t>/root</a:t>
            </a:r>
            <a:endParaRPr lang="en-IN" sz="1400" b="1" dirty="0"/>
          </a:p>
          <a:p>
            <a:pPr lvl="0" algn="l"/>
            <a:r>
              <a:rPr lang="en-IN" sz="1400" dirty="0" smtClean="0"/>
              <a:t>#</a:t>
            </a:r>
            <a:r>
              <a:rPr lang="en-IN" sz="1400" dirty="0" err="1" smtClean="0"/>
              <a:t>docker</a:t>
            </a:r>
            <a:r>
              <a:rPr lang="en-IN" sz="1400" dirty="0" smtClean="0"/>
              <a:t> build –t </a:t>
            </a:r>
            <a:r>
              <a:rPr lang="en-IN" sz="1400" dirty="0" err="1" smtClean="0"/>
              <a:t>myentrypointcmdtest</a:t>
            </a:r>
            <a:r>
              <a:rPr lang="en-IN" sz="1400" dirty="0" smtClean="0"/>
              <a:t> .</a:t>
            </a:r>
          </a:p>
          <a:p>
            <a:pPr lvl="0" algn="l"/>
            <a:r>
              <a:rPr lang="en-IN" sz="1400" dirty="0" smtClean="0"/>
              <a:t>#</a:t>
            </a:r>
            <a:r>
              <a:rPr lang="en-IN" sz="1400" dirty="0" err="1" smtClean="0"/>
              <a:t>docker</a:t>
            </a:r>
            <a:r>
              <a:rPr lang="en-IN" sz="1400" dirty="0" smtClean="0"/>
              <a:t> run &lt;</a:t>
            </a:r>
            <a:r>
              <a:rPr lang="en-IN" sz="1400" dirty="0" err="1" smtClean="0"/>
              <a:t>image_id</a:t>
            </a:r>
            <a:r>
              <a:rPr lang="en-IN" sz="1400" dirty="0" smtClean="0"/>
              <a:t>&gt; /root</a:t>
            </a:r>
          </a:p>
          <a:p>
            <a:pPr lvl="0" algn="l"/>
            <a:r>
              <a:rPr lang="en-IN" sz="1400" b="1" dirty="0" smtClean="0"/>
              <a:t>&lt;output of </a:t>
            </a:r>
            <a:r>
              <a:rPr lang="en-IN" sz="1400" b="1" dirty="0" err="1" smtClean="0"/>
              <a:t>ls</a:t>
            </a:r>
            <a:r>
              <a:rPr lang="en-IN" sz="1400" b="1" dirty="0" smtClean="0"/>
              <a:t> –l /root&gt;</a:t>
            </a:r>
          </a:p>
          <a:p>
            <a:pPr lvl="0" algn="l"/>
            <a:r>
              <a:rPr lang="en-IN" sz="1400" b="1" dirty="0" smtClean="0"/>
              <a:t>NOTE:IF you pass any </a:t>
            </a:r>
            <a:r>
              <a:rPr lang="en-IN" sz="1400" b="1" dirty="0" err="1" smtClean="0"/>
              <a:t>arg</a:t>
            </a:r>
            <a:r>
              <a:rPr lang="en-IN" sz="1400" b="1" dirty="0" smtClean="0"/>
              <a:t> during container create it’ll </a:t>
            </a:r>
            <a:r>
              <a:rPr lang="en-IN" sz="1400" b="1" dirty="0" err="1" smtClean="0"/>
              <a:t>overright</a:t>
            </a:r>
            <a:r>
              <a:rPr lang="en-IN" sz="1400" b="1" dirty="0" smtClean="0"/>
              <a:t> /root (CMD)and pass  .</a:t>
            </a:r>
          </a:p>
          <a:p>
            <a:pPr lvl="0" algn="l"/>
            <a:r>
              <a:rPr lang="en-IN" sz="1400" b="1" dirty="0" smtClean="0"/>
              <a:t>IF you not pass any </a:t>
            </a:r>
            <a:r>
              <a:rPr lang="en-IN" sz="1400" b="1" dirty="0" err="1" smtClean="0"/>
              <a:t>arg</a:t>
            </a:r>
            <a:r>
              <a:rPr lang="en-IN" sz="1400" b="1" dirty="0" smtClean="0"/>
              <a:t> it’ll go to </a:t>
            </a:r>
            <a:r>
              <a:rPr lang="en-IN" sz="1400" b="1" dirty="0" err="1" smtClean="0"/>
              <a:t>ls</a:t>
            </a:r>
            <a:r>
              <a:rPr lang="en-IN" sz="1400" b="1" dirty="0" smtClean="0"/>
              <a:t> –l(ENTRYPOINT) and /root(CMD).</a:t>
            </a:r>
          </a:p>
          <a:p>
            <a:pPr lvl="0" algn="l"/>
            <a:endParaRPr lang="en-IN" sz="1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72" y="6495452"/>
            <a:ext cx="2693228" cy="914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7270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360363" y="0"/>
            <a:ext cx="9720262" cy="7559675"/>
          </a:xfrm>
        </p:spPr>
        <p:txBody>
          <a:bodyPr anchor="ctr"/>
          <a:lstStyle/>
          <a:p>
            <a:pPr lvl="0" algn="l"/>
            <a:r>
              <a:rPr lang="en-IN" sz="3600" dirty="0" err="1" smtClean="0"/>
              <a:t>Docker</a:t>
            </a:r>
            <a:r>
              <a:rPr lang="en-IN" sz="3600" dirty="0" smtClean="0"/>
              <a:t> networking</a:t>
            </a:r>
          </a:p>
          <a:p>
            <a:pPr lvl="0" algn="l"/>
            <a:endParaRPr lang="en-IN" sz="3600" b="1" dirty="0"/>
          </a:p>
          <a:p>
            <a:pPr lvl="0" algn="l"/>
            <a:r>
              <a:rPr lang="en-IN" sz="1600" b="1" dirty="0" smtClean="0"/>
              <a:t>#</a:t>
            </a:r>
            <a:r>
              <a:rPr lang="en-US" sz="2000" b="1" dirty="0" err="1"/>
              <a:t>docker</a:t>
            </a:r>
            <a:r>
              <a:rPr lang="en-US" sz="2000" b="1" dirty="0"/>
              <a:t> run -d --publish-all </a:t>
            </a:r>
            <a:r>
              <a:rPr lang="en-US" sz="2000" b="1" dirty="0" err="1"/>
              <a:t>jpetazzo</a:t>
            </a:r>
            <a:r>
              <a:rPr lang="en-US" sz="2000" b="1" dirty="0"/>
              <a:t>/web</a:t>
            </a:r>
          </a:p>
          <a:p>
            <a:pPr lvl="0" algn="l"/>
            <a:r>
              <a:rPr lang="en-IN" sz="2000" b="1" dirty="0" smtClean="0"/>
              <a:t>#</a:t>
            </a:r>
            <a:r>
              <a:rPr lang="en-IN" sz="2000" b="1" dirty="0" err="1" smtClean="0"/>
              <a:t>docker</a:t>
            </a:r>
            <a:r>
              <a:rPr lang="en-IN" sz="2000" b="1" dirty="0" smtClean="0"/>
              <a:t> </a:t>
            </a:r>
            <a:r>
              <a:rPr lang="en-IN" sz="2000" b="1" dirty="0"/>
              <a:t>inspect --format '{{.</a:t>
            </a:r>
            <a:r>
              <a:rPr lang="en-IN" sz="2000" b="1" dirty="0" err="1"/>
              <a:t>NetworkSettings.IPAddress</a:t>
            </a:r>
            <a:r>
              <a:rPr lang="en-IN" sz="2000" b="1" dirty="0"/>
              <a:t>}}' </a:t>
            </a:r>
            <a:r>
              <a:rPr lang="en-IN" sz="2000" b="1" dirty="0" smtClean="0"/>
              <a:t>Container ID</a:t>
            </a:r>
            <a:endParaRPr lang="en-IN" sz="2000" b="1" dirty="0"/>
          </a:p>
          <a:p>
            <a:pPr lvl="0" algn="l"/>
            <a:endParaRPr lang="en-IN" sz="1600" b="1" dirty="0" smtClean="0"/>
          </a:p>
          <a:p>
            <a:pPr lvl="0" algn="l"/>
            <a:r>
              <a:rPr lang="en-IN" sz="1600" b="1" dirty="0" smtClean="0"/>
              <a:t>So you’ll se </a:t>
            </a:r>
            <a:r>
              <a:rPr lang="en-IN" sz="1600" b="1" dirty="0" err="1" smtClean="0"/>
              <a:t>ip</a:t>
            </a:r>
            <a:r>
              <a:rPr lang="en-IN" sz="1600" b="1" dirty="0" smtClean="0"/>
              <a:t> a of container </a:t>
            </a:r>
            <a:endParaRPr lang="en-IN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72" y="6495452"/>
            <a:ext cx="2693228" cy="914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6373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360363" y="0"/>
            <a:ext cx="9720262" cy="7559675"/>
          </a:xfrm>
        </p:spPr>
        <p:txBody>
          <a:bodyPr anchor="ctr"/>
          <a:lstStyle/>
          <a:p>
            <a:pPr lvl="0" algn="l"/>
            <a:r>
              <a:rPr lang="en-US" sz="3600" dirty="0" smtClean="0"/>
              <a:t>Volumes</a:t>
            </a:r>
          </a:p>
          <a:p>
            <a:pPr lvl="0" algn="l"/>
            <a:r>
              <a:rPr lang="en-IN" sz="1600" b="1" dirty="0"/>
              <a:t> </a:t>
            </a:r>
            <a:r>
              <a:rPr lang="en-IN" sz="1600" b="1" dirty="0" err="1"/>
              <a:t>mkdir</a:t>
            </a:r>
            <a:r>
              <a:rPr lang="en-IN" sz="1600" b="1" dirty="0"/>
              <a:t> /data</a:t>
            </a:r>
          </a:p>
          <a:p>
            <a:pPr lvl="0" algn="l"/>
            <a:r>
              <a:rPr lang="en-IN" sz="1600" b="1" dirty="0"/>
              <a:t>cd /data</a:t>
            </a:r>
          </a:p>
          <a:p>
            <a:pPr lvl="0" algn="l"/>
            <a:r>
              <a:rPr lang="en-IN" sz="1600" b="1" dirty="0"/>
              <a:t> echo </a:t>
            </a:r>
            <a:r>
              <a:rPr lang="en-IN" sz="1600" b="1" dirty="0" err="1"/>
              <a:t>mayank</a:t>
            </a:r>
            <a:r>
              <a:rPr lang="en-IN" sz="1600" b="1" dirty="0"/>
              <a:t> &gt; index.html</a:t>
            </a:r>
          </a:p>
          <a:p>
            <a:pPr lvl="0" algn="l"/>
            <a:r>
              <a:rPr lang="en-US" sz="1600" b="1" dirty="0" err="1"/>
              <a:t>docker</a:t>
            </a:r>
            <a:r>
              <a:rPr lang="en-US" sz="1600" b="1" dirty="0"/>
              <a:t> run -d -p 8080:80 -v /data:/</a:t>
            </a:r>
            <a:r>
              <a:rPr lang="en-US" sz="1600" b="1" dirty="0" err="1"/>
              <a:t>var</a:t>
            </a:r>
            <a:r>
              <a:rPr lang="en-US" sz="1600" b="1" dirty="0"/>
              <a:t>/www/html --name </a:t>
            </a:r>
            <a:r>
              <a:rPr lang="en-US" sz="1600" b="1" dirty="0" smtClean="0"/>
              <a:t>mywebsite_C1centos/</a:t>
            </a:r>
            <a:r>
              <a:rPr lang="en-US" sz="1600" b="1" dirty="0" err="1" smtClean="0"/>
              <a:t>httpd</a:t>
            </a:r>
            <a:endParaRPr lang="en-US" sz="1600" b="1" dirty="0"/>
          </a:p>
          <a:p>
            <a:pPr lvl="0" algn="l"/>
            <a:r>
              <a:rPr lang="en-US" sz="1600" b="1" dirty="0" err="1"/>
              <a:t>docker</a:t>
            </a:r>
            <a:r>
              <a:rPr lang="en-US" sz="1600" b="1" dirty="0"/>
              <a:t> run -d -p 8081:80 -v /data:/</a:t>
            </a:r>
            <a:r>
              <a:rPr lang="en-US" sz="1600" b="1" dirty="0" err="1"/>
              <a:t>var</a:t>
            </a:r>
            <a:r>
              <a:rPr lang="en-US" sz="1600" b="1" dirty="0"/>
              <a:t>/www/html --name </a:t>
            </a:r>
            <a:r>
              <a:rPr lang="en-US" sz="1600" b="1" dirty="0" smtClean="0"/>
              <a:t>mywebsite_sC2 </a:t>
            </a:r>
            <a:r>
              <a:rPr lang="en-US" sz="1600" b="1" dirty="0"/>
              <a:t>centos/</a:t>
            </a:r>
            <a:r>
              <a:rPr lang="en-US" sz="1600" b="1" dirty="0" err="1"/>
              <a:t>httpd</a:t>
            </a:r>
            <a:endParaRPr lang="en-US" sz="1600" b="1" dirty="0"/>
          </a:p>
          <a:p>
            <a:pPr lvl="0" algn="l"/>
            <a:r>
              <a:rPr lang="en-US" sz="1600" b="1" dirty="0" err="1"/>
              <a:t>docker</a:t>
            </a:r>
            <a:r>
              <a:rPr lang="en-US" sz="1600" b="1" dirty="0"/>
              <a:t> run -d -p 80:80 -v /data:/</a:t>
            </a:r>
            <a:r>
              <a:rPr lang="en-US" sz="1600" b="1" dirty="0" err="1"/>
              <a:t>var</a:t>
            </a:r>
            <a:r>
              <a:rPr lang="en-US" sz="1600" b="1" dirty="0"/>
              <a:t>/www/html --name </a:t>
            </a:r>
            <a:r>
              <a:rPr lang="en-US" sz="1600" b="1" dirty="0" smtClean="0"/>
              <a:t>mywebsite_C3 </a:t>
            </a:r>
            <a:r>
              <a:rPr lang="en-US" sz="1600" b="1" dirty="0"/>
              <a:t>centos/</a:t>
            </a:r>
            <a:r>
              <a:rPr lang="en-US" sz="1600" b="1" dirty="0" err="1"/>
              <a:t>httpd</a:t>
            </a:r>
            <a:endParaRPr lang="en-US" sz="1600" b="1" dirty="0"/>
          </a:p>
          <a:p>
            <a:pPr lvl="0" algn="l"/>
            <a:r>
              <a:rPr lang="en-IN" sz="1600" b="1" dirty="0" smtClean="0"/>
              <a:t>GOTO browser and type localhost:8080,</a:t>
            </a:r>
            <a:r>
              <a:rPr lang="en-IN" sz="1600" b="1" dirty="0"/>
              <a:t> </a:t>
            </a:r>
            <a:r>
              <a:rPr lang="en-IN" sz="1600" b="1" dirty="0" smtClean="0"/>
              <a:t>localhost:8081,</a:t>
            </a:r>
            <a:r>
              <a:rPr lang="en-IN" sz="1600" b="1" dirty="0"/>
              <a:t> </a:t>
            </a:r>
            <a:r>
              <a:rPr lang="en-IN" sz="1600" b="1" dirty="0" smtClean="0"/>
              <a:t>localhost:80.</a:t>
            </a:r>
          </a:p>
          <a:p>
            <a:pPr lvl="0" algn="l"/>
            <a:endParaRPr lang="en-IN" sz="1600" b="1" dirty="0"/>
          </a:p>
          <a:p>
            <a:pPr lvl="0" algn="l"/>
            <a:r>
              <a:rPr lang="en-IN" sz="1600" b="1" dirty="0" smtClean="0"/>
              <a:t>Now we have shared volume environment three container with same folder shared with them</a:t>
            </a:r>
            <a:endParaRPr lang="en-IN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72" y="6495452"/>
            <a:ext cx="2693228" cy="914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4444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360363" y="0"/>
            <a:ext cx="9720262" cy="7559675"/>
          </a:xfrm>
        </p:spPr>
        <p:txBody>
          <a:bodyPr anchor="ctr"/>
          <a:lstStyle/>
          <a:p>
            <a:pPr lvl="0" algn="l"/>
            <a:r>
              <a:rPr lang="en-US" sz="1600" b="1" dirty="0" err="1"/>
              <a:t>docker</a:t>
            </a:r>
            <a:r>
              <a:rPr lang="en-US" sz="1600" b="1" dirty="0"/>
              <a:t> run -d -p 9090:80 --name shared-volume1 --volumes-from mywebsite_sec2 </a:t>
            </a:r>
            <a:r>
              <a:rPr lang="en-US" sz="1600" b="1" dirty="0" smtClean="0"/>
              <a:t>centos/</a:t>
            </a:r>
            <a:r>
              <a:rPr lang="en-US" sz="1600" b="1" dirty="0" err="1" smtClean="0"/>
              <a:t>httpd</a:t>
            </a:r>
            <a:endParaRPr lang="en-US" sz="1600" b="1" dirty="0" smtClean="0"/>
          </a:p>
          <a:p>
            <a:pPr lvl="0" algn="l"/>
            <a:endParaRPr lang="en-IN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72" y="6495452"/>
            <a:ext cx="2693228" cy="914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943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360363" y="0"/>
            <a:ext cx="9720262" cy="7559675"/>
          </a:xfrm>
        </p:spPr>
        <p:txBody>
          <a:bodyPr anchor="ctr"/>
          <a:lstStyle/>
          <a:p>
            <a:pPr lvl="0" algn="l"/>
            <a:r>
              <a:rPr lang="en-US" sz="1600" b="1" dirty="0" err="1" smtClean="0"/>
              <a:t>Docker</a:t>
            </a:r>
            <a:r>
              <a:rPr lang="en-US" sz="1600" b="1" dirty="0" smtClean="0"/>
              <a:t> inspect </a:t>
            </a:r>
            <a:r>
              <a:rPr lang="en-US" sz="1600" b="1" dirty="0" err="1" smtClean="0"/>
              <a:t>container_name</a:t>
            </a:r>
            <a:endParaRPr lang="en-US" sz="1600" b="1" dirty="0" smtClean="0"/>
          </a:p>
          <a:p>
            <a:pPr lvl="0" algn="l"/>
            <a:endParaRPr lang="en-US" sz="1600" b="1" dirty="0"/>
          </a:p>
          <a:p>
            <a:pPr lvl="0" algn="l"/>
            <a:r>
              <a:rPr lang="en-US" sz="1600" b="1" u="sng" dirty="0" smtClean="0"/>
              <a:t>DOCKER-COMPOSE</a:t>
            </a:r>
          </a:p>
          <a:p>
            <a:pPr lvl="0" algn="l"/>
            <a:endParaRPr lang="en-US" sz="1600" b="1" dirty="0" smtClean="0"/>
          </a:p>
          <a:p>
            <a:pPr lvl="0" algn="l"/>
            <a:r>
              <a:rPr lang="en-US" sz="1600" b="1" dirty="0"/>
              <a:t> yum install </a:t>
            </a:r>
            <a:r>
              <a:rPr lang="en-US" sz="1600" b="1" dirty="0" err="1"/>
              <a:t>epel</a:t>
            </a:r>
            <a:r>
              <a:rPr lang="en-US" sz="1600" b="1" dirty="0"/>
              <a:t>-release</a:t>
            </a:r>
          </a:p>
          <a:p>
            <a:pPr lvl="0" algn="l"/>
            <a:r>
              <a:rPr lang="en-US" sz="1600" b="1" dirty="0" smtClean="0"/>
              <a:t> </a:t>
            </a:r>
            <a:r>
              <a:rPr lang="en-US" sz="1600" b="1" dirty="0"/>
              <a:t>yum install -y python-pip</a:t>
            </a:r>
          </a:p>
          <a:p>
            <a:pPr lvl="0" algn="l"/>
            <a:r>
              <a:rPr lang="en-US" sz="1600" b="1" dirty="0" smtClean="0"/>
              <a:t> </a:t>
            </a:r>
            <a:r>
              <a:rPr lang="en-US" sz="1600" b="1" dirty="0"/>
              <a:t>pip install </a:t>
            </a:r>
            <a:r>
              <a:rPr lang="en-US" sz="1600" b="1" dirty="0" err="1"/>
              <a:t>docker</a:t>
            </a:r>
            <a:r>
              <a:rPr lang="en-US" sz="1600" b="1" dirty="0"/>
              <a:t>-compose</a:t>
            </a:r>
          </a:p>
          <a:p>
            <a:pPr lvl="0" algn="l"/>
            <a:r>
              <a:rPr lang="en-US" sz="1600" b="1" dirty="0" smtClean="0"/>
              <a:t> </a:t>
            </a:r>
            <a:r>
              <a:rPr lang="en-US" sz="1600" b="1" dirty="0"/>
              <a:t>yum upgrade python*</a:t>
            </a:r>
          </a:p>
          <a:p>
            <a:pPr lvl="0" algn="l"/>
            <a:endParaRPr lang="en-US" sz="1600" b="1" dirty="0"/>
          </a:p>
          <a:p>
            <a:pPr lvl="0" algn="l"/>
            <a:endParaRPr lang="en-US" sz="1600" b="1" dirty="0" smtClean="0"/>
          </a:p>
          <a:p>
            <a:pPr lvl="0" algn="l"/>
            <a:endParaRPr lang="en-IN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72" y="6495452"/>
            <a:ext cx="2693228" cy="914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9785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72" y="6495452"/>
            <a:ext cx="2693228" cy="914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360363" y="0"/>
            <a:ext cx="9720262" cy="7559675"/>
          </a:xfrm>
        </p:spPr>
        <p:txBody>
          <a:bodyPr anchor="ctr"/>
          <a:lstStyle/>
          <a:p>
            <a:pPr lvl="6"/>
            <a:r>
              <a:rPr lang="en-US" sz="1800" b="1" u="sng" dirty="0" smtClean="0"/>
              <a:t>Install on centos 7</a:t>
            </a:r>
          </a:p>
          <a:p>
            <a:pPr lvl="0" algn="l"/>
            <a:r>
              <a:rPr lang="en-US" sz="1600" dirty="0" smtClean="0"/>
              <a:t># </a:t>
            </a:r>
            <a:r>
              <a:rPr lang="en-US" sz="1600" dirty="0"/>
              <a:t>yum update -y</a:t>
            </a:r>
          </a:p>
          <a:p>
            <a:pPr lvl="0" algn="l"/>
            <a:r>
              <a:rPr lang="en-US" sz="1600" dirty="0" smtClean="0"/>
              <a:t># </a:t>
            </a:r>
            <a:r>
              <a:rPr lang="en-US" sz="1600" dirty="0" err="1" smtClean="0"/>
              <a:t>sudo</a:t>
            </a:r>
            <a:r>
              <a:rPr lang="en-US" sz="1600" dirty="0" smtClean="0"/>
              <a:t> </a:t>
            </a:r>
            <a:r>
              <a:rPr lang="en-US" sz="1600" dirty="0"/>
              <a:t>yum-</a:t>
            </a:r>
            <a:r>
              <a:rPr lang="en-US" sz="1600" dirty="0" err="1"/>
              <a:t>config</a:t>
            </a:r>
            <a:r>
              <a:rPr lang="en-US" sz="1600" dirty="0"/>
              <a:t>-manager     --add-repo     https://download.docker.com/linux/centos/docker-ce.repo</a:t>
            </a:r>
          </a:p>
          <a:p>
            <a:pPr lvl="0" algn="l"/>
            <a:r>
              <a:rPr lang="en-US" sz="1600" dirty="0" smtClean="0"/>
              <a:t># </a:t>
            </a:r>
            <a:r>
              <a:rPr lang="en-US" sz="1600" dirty="0" err="1" smtClean="0"/>
              <a:t>sudo</a:t>
            </a:r>
            <a:r>
              <a:rPr lang="en-US" sz="1600" dirty="0" smtClean="0"/>
              <a:t> </a:t>
            </a:r>
            <a:r>
              <a:rPr lang="en-US" sz="1600" dirty="0"/>
              <a:t>yum-</a:t>
            </a:r>
            <a:r>
              <a:rPr lang="en-US" sz="1600" dirty="0" err="1"/>
              <a:t>config</a:t>
            </a:r>
            <a:r>
              <a:rPr lang="en-US" sz="1600" dirty="0"/>
              <a:t>-manager --enable </a:t>
            </a:r>
            <a:r>
              <a:rPr lang="en-US" sz="1600" dirty="0" err="1"/>
              <a:t>docker</a:t>
            </a:r>
            <a:r>
              <a:rPr lang="en-US" sz="1600" dirty="0"/>
              <a:t>-</a:t>
            </a:r>
            <a:r>
              <a:rPr lang="en-US" sz="1600" dirty="0" err="1"/>
              <a:t>ce</a:t>
            </a:r>
            <a:r>
              <a:rPr lang="en-US" sz="1600" dirty="0"/>
              <a:t>-edge</a:t>
            </a:r>
          </a:p>
          <a:p>
            <a:pPr lvl="0" algn="l"/>
            <a:r>
              <a:rPr lang="en-IN" sz="1600" dirty="0" smtClean="0"/>
              <a:t># yum </a:t>
            </a:r>
            <a:r>
              <a:rPr lang="en-IN" sz="1600" dirty="0"/>
              <a:t>install </a:t>
            </a:r>
            <a:r>
              <a:rPr lang="en-IN" sz="1600" dirty="0" err="1"/>
              <a:t>docker-ce</a:t>
            </a:r>
            <a:endParaRPr lang="en-IN" sz="1600" dirty="0"/>
          </a:p>
          <a:p>
            <a:pPr lvl="0" algn="l"/>
            <a:r>
              <a:rPr lang="en-IN" sz="1600" dirty="0" smtClean="0"/>
              <a:t># service </a:t>
            </a:r>
            <a:r>
              <a:rPr lang="en-IN" sz="1600" dirty="0" err="1"/>
              <a:t>docker</a:t>
            </a:r>
            <a:r>
              <a:rPr lang="en-IN" sz="1600" dirty="0"/>
              <a:t> </a:t>
            </a:r>
            <a:r>
              <a:rPr lang="en-IN" sz="1600" dirty="0" err="1"/>
              <a:t>statsi</a:t>
            </a:r>
            <a:endParaRPr lang="en-IN" sz="1600" dirty="0"/>
          </a:p>
          <a:p>
            <a:pPr lvl="0" algn="l"/>
            <a:r>
              <a:rPr lang="en-IN" sz="1600" dirty="0" smtClean="0"/>
              <a:t># service </a:t>
            </a:r>
            <a:r>
              <a:rPr lang="en-IN" sz="1600" dirty="0" err="1"/>
              <a:t>docker</a:t>
            </a:r>
            <a:r>
              <a:rPr lang="en-IN" sz="1600" dirty="0"/>
              <a:t> status</a:t>
            </a:r>
          </a:p>
          <a:p>
            <a:pPr lvl="0" algn="l"/>
            <a:r>
              <a:rPr lang="en-IN" sz="1600" dirty="0" smtClean="0"/>
              <a:t># service </a:t>
            </a:r>
            <a:r>
              <a:rPr lang="en-IN" sz="1600" dirty="0" err="1"/>
              <a:t>docker</a:t>
            </a:r>
            <a:r>
              <a:rPr lang="en-IN" sz="1600" dirty="0"/>
              <a:t> restart</a:t>
            </a:r>
          </a:p>
          <a:p>
            <a:pPr lvl="0" algn="l"/>
            <a:r>
              <a:rPr lang="en-IN" sz="1600" dirty="0" smtClean="0"/>
              <a:t># </a:t>
            </a:r>
            <a:r>
              <a:rPr lang="en-IN" sz="1600" dirty="0" err="1" smtClean="0"/>
              <a:t>chkconfigdocker</a:t>
            </a:r>
            <a:r>
              <a:rPr lang="en-IN" sz="1600" dirty="0" smtClean="0"/>
              <a:t> </a:t>
            </a:r>
            <a:r>
              <a:rPr lang="en-IN" sz="1600" dirty="0"/>
              <a:t>on</a:t>
            </a:r>
          </a:p>
          <a:p>
            <a:pPr lvl="0" algn="l"/>
            <a:r>
              <a:rPr lang="en-IN" sz="1600" dirty="0" smtClean="0"/>
              <a:t># </a:t>
            </a:r>
            <a:r>
              <a:rPr lang="en-IN" sz="1600" dirty="0" err="1" smtClean="0"/>
              <a:t>chkconfig</a:t>
            </a:r>
            <a:r>
              <a:rPr lang="en-IN" sz="1600" dirty="0" smtClean="0"/>
              <a:t> </a:t>
            </a:r>
            <a:r>
              <a:rPr lang="en-IN" sz="1600" dirty="0" err="1"/>
              <a:t>docker</a:t>
            </a:r>
            <a:r>
              <a:rPr lang="en-IN" sz="1600" dirty="0"/>
              <a:t> on</a:t>
            </a:r>
          </a:p>
          <a:p>
            <a:pPr lvl="0" algn="l"/>
            <a:r>
              <a:rPr lang="en-IN" sz="1600" dirty="0" smtClean="0"/>
              <a:t># service </a:t>
            </a:r>
            <a:r>
              <a:rPr lang="en-IN" sz="1600" dirty="0" err="1"/>
              <a:t>docker</a:t>
            </a:r>
            <a:r>
              <a:rPr lang="en-IN" sz="1600" dirty="0"/>
              <a:t> </a:t>
            </a:r>
            <a:r>
              <a:rPr lang="en-IN" sz="1600" dirty="0" smtClean="0"/>
              <a:t>status</a:t>
            </a:r>
          </a:p>
          <a:p>
            <a:pPr lvl="0" algn="l"/>
            <a:r>
              <a:rPr lang="en-IN" sz="1600" b="1" u="sng" dirty="0" smtClean="0"/>
              <a:t>INSTALL DOCKER-COMPOSE ON CENTOS 7</a:t>
            </a:r>
            <a:endParaRPr lang="en-IN" sz="1600" b="1" u="sng" dirty="0"/>
          </a:p>
          <a:p>
            <a:pPr lvl="0" algn="l"/>
            <a:r>
              <a:rPr lang="en-IN" sz="1600" dirty="0" smtClean="0"/>
              <a:t># </a:t>
            </a:r>
            <a:r>
              <a:rPr lang="en-IN" sz="1600" dirty="0" err="1" smtClean="0"/>
              <a:t>docker</a:t>
            </a:r>
            <a:r>
              <a:rPr lang="en-IN" sz="1600" dirty="0" smtClean="0"/>
              <a:t>-compose</a:t>
            </a:r>
            <a:endParaRPr lang="en-IN" sz="1600" dirty="0"/>
          </a:p>
          <a:p>
            <a:pPr lvl="0" algn="l"/>
            <a:r>
              <a:rPr lang="en-IN" sz="1600" dirty="0" smtClean="0"/>
              <a:t># curl </a:t>
            </a:r>
            <a:r>
              <a:rPr lang="en-IN" sz="1600" dirty="0"/>
              <a:t>-L "https://github.com/</a:t>
            </a:r>
            <a:r>
              <a:rPr lang="en-IN" sz="1600" dirty="0" err="1"/>
              <a:t>docker</a:t>
            </a:r>
            <a:r>
              <a:rPr lang="en-IN" sz="1600" dirty="0"/>
              <a:t>/compose/releases/download/1.11.2/</a:t>
            </a:r>
            <a:r>
              <a:rPr lang="en-IN" sz="1600" dirty="0" err="1"/>
              <a:t>docker</a:t>
            </a:r>
            <a:r>
              <a:rPr lang="en-IN" sz="1600" dirty="0"/>
              <a:t>-compose-$(</a:t>
            </a:r>
            <a:r>
              <a:rPr lang="en-IN" sz="1600" dirty="0" err="1"/>
              <a:t>uname</a:t>
            </a:r>
            <a:r>
              <a:rPr lang="en-IN" sz="1600" dirty="0"/>
              <a:t> -s)-$(</a:t>
            </a:r>
            <a:r>
              <a:rPr lang="en-IN" sz="1600" dirty="0" err="1"/>
              <a:t>uname</a:t>
            </a:r>
            <a:r>
              <a:rPr lang="en-IN" sz="1600" dirty="0"/>
              <a:t> -m)" -o /</a:t>
            </a:r>
            <a:r>
              <a:rPr lang="en-IN" sz="1600" dirty="0" err="1"/>
              <a:t>usr</a:t>
            </a:r>
            <a:r>
              <a:rPr lang="en-IN" sz="1600" dirty="0"/>
              <a:t>/local/bin/</a:t>
            </a:r>
            <a:r>
              <a:rPr lang="en-IN" sz="1600" dirty="0" err="1"/>
              <a:t>docker</a:t>
            </a:r>
            <a:r>
              <a:rPr lang="en-IN" sz="1600" dirty="0"/>
              <a:t>-compose</a:t>
            </a:r>
          </a:p>
          <a:p>
            <a:pPr lvl="0" algn="l"/>
            <a:r>
              <a:rPr lang="en-IN" sz="1600" dirty="0" smtClean="0"/>
              <a:t># </a:t>
            </a:r>
            <a:r>
              <a:rPr lang="en-IN" sz="1600" dirty="0" err="1" smtClean="0"/>
              <a:t>chmod</a:t>
            </a:r>
            <a:r>
              <a:rPr lang="en-IN" sz="1600" dirty="0" smtClean="0"/>
              <a:t> </a:t>
            </a:r>
            <a:r>
              <a:rPr lang="en-IN" sz="1600" dirty="0"/>
              <a:t>+x /</a:t>
            </a:r>
            <a:r>
              <a:rPr lang="en-IN" sz="1600" dirty="0" err="1"/>
              <a:t>usr</a:t>
            </a:r>
            <a:r>
              <a:rPr lang="en-IN" sz="1600" dirty="0"/>
              <a:t>/local/bin/</a:t>
            </a:r>
            <a:r>
              <a:rPr lang="en-IN" sz="1600" dirty="0" err="1"/>
              <a:t>docker</a:t>
            </a:r>
            <a:r>
              <a:rPr lang="en-IN" sz="1600" dirty="0"/>
              <a:t>-compose</a:t>
            </a:r>
          </a:p>
          <a:p>
            <a:pPr lvl="0" algn="l"/>
            <a:r>
              <a:rPr lang="en-IN" sz="1600" dirty="0" smtClean="0"/>
              <a:t># </a:t>
            </a:r>
            <a:r>
              <a:rPr lang="en-IN" sz="1600" dirty="0" err="1" smtClean="0"/>
              <a:t>docker</a:t>
            </a:r>
            <a:r>
              <a:rPr lang="en-IN" sz="1600" dirty="0" smtClean="0"/>
              <a:t>-compose </a:t>
            </a:r>
            <a:r>
              <a:rPr lang="en-IN" sz="1600" dirty="0"/>
              <a:t>--version</a:t>
            </a:r>
          </a:p>
        </p:txBody>
      </p:sp>
    </p:spTree>
    <p:extLst>
      <p:ext uri="{BB962C8B-B14F-4D97-AF65-F5344CB8AC3E}">
        <p14:creationId xmlns:p14="http://schemas.microsoft.com/office/powerpoint/2010/main" val="162931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360363" y="-609600"/>
            <a:ext cx="9720262" cy="8169275"/>
          </a:xfrm>
        </p:spPr>
        <p:txBody>
          <a:bodyPr anchor="ctr"/>
          <a:lstStyle/>
          <a:p>
            <a:pPr marL="0" lvl="0" indent="0" algn="l">
              <a:buNone/>
            </a:pPr>
            <a:r>
              <a:rPr lang="en-IN" sz="1600" dirty="0">
                <a:latin typeface="Ubuntu" pitchFamily="18"/>
              </a:rPr>
              <a:t>			</a:t>
            </a:r>
            <a:r>
              <a:rPr lang="en-IN" sz="1600" dirty="0" smtClean="0">
                <a:latin typeface="Ubuntu" pitchFamily="18"/>
              </a:rPr>
              <a:t>	</a:t>
            </a:r>
            <a:r>
              <a:rPr lang="en-IN" sz="1600" dirty="0" smtClean="0">
                <a:latin typeface="Ubuntu" pitchFamily="18"/>
              </a:rPr>
              <a:t>			</a:t>
            </a:r>
            <a:r>
              <a:rPr lang="en-IN" sz="2000" b="1" u="sng" dirty="0" smtClean="0">
                <a:latin typeface="Ubuntu" pitchFamily="18"/>
              </a:rPr>
              <a:t>Basics </a:t>
            </a:r>
            <a:r>
              <a:rPr lang="en-IN" sz="2000" b="1" u="sng" dirty="0">
                <a:latin typeface="Ubuntu" pitchFamily="18"/>
              </a:rPr>
              <a:t>commands</a:t>
            </a:r>
          </a:p>
          <a:p>
            <a:pPr lvl="0" algn="l"/>
            <a:r>
              <a:rPr lang="en-IN" sz="1600" dirty="0" err="1" smtClean="0">
                <a:latin typeface="Ubuntu" pitchFamily="18"/>
              </a:rPr>
              <a:t>Docker</a:t>
            </a:r>
            <a:r>
              <a:rPr lang="en-IN" sz="1600" dirty="0" smtClean="0">
                <a:latin typeface="Ubuntu" pitchFamily="18"/>
              </a:rPr>
              <a:t> </a:t>
            </a:r>
            <a:r>
              <a:rPr lang="en-IN" sz="1600" dirty="0">
                <a:latin typeface="Ubuntu" pitchFamily="18"/>
              </a:rPr>
              <a:t>images 			=&gt; to see all images</a:t>
            </a:r>
          </a:p>
          <a:p>
            <a:pPr lvl="0" algn="l"/>
            <a:r>
              <a:rPr lang="en-IN" sz="1600" dirty="0" err="1">
                <a:latin typeface="Ubuntu" pitchFamily="18"/>
              </a:rPr>
              <a:t>Docker</a:t>
            </a:r>
            <a:r>
              <a:rPr lang="en-IN" sz="1600" dirty="0">
                <a:latin typeface="Ubuntu" pitchFamily="18"/>
              </a:rPr>
              <a:t> pull </a:t>
            </a:r>
            <a:r>
              <a:rPr lang="en-IN" sz="1600" dirty="0" err="1" smtClean="0">
                <a:latin typeface="Ubuntu" pitchFamily="18"/>
              </a:rPr>
              <a:t>image_name</a:t>
            </a:r>
            <a:r>
              <a:rPr lang="en-IN" sz="1600" dirty="0">
                <a:latin typeface="Ubuntu" pitchFamily="18"/>
              </a:rPr>
              <a:t>		=&gt; to get images from online repos</a:t>
            </a:r>
          </a:p>
          <a:p>
            <a:pPr lvl="0" algn="l"/>
            <a:r>
              <a:rPr lang="en-IN" sz="1600" dirty="0" err="1">
                <a:latin typeface="Ubuntu" pitchFamily="18"/>
              </a:rPr>
              <a:t>Docker</a:t>
            </a:r>
            <a:r>
              <a:rPr lang="en-IN" sz="1600" dirty="0">
                <a:latin typeface="Ubuntu" pitchFamily="18"/>
              </a:rPr>
              <a:t> search 			=&gt; to search </a:t>
            </a:r>
            <a:r>
              <a:rPr lang="en-IN" sz="1600" dirty="0" err="1">
                <a:latin typeface="Ubuntu" pitchFamily="18"/>
              </a:rPr>
              <a:t>docker</a:t>
            </a:r>
            <a:r>
              <a:rPr lang="en-IN" sz="1600" dirty="0">
                <a:latin typeface="Ubuntu" pitchFamily="18"/>
              </a:rPr>
              <a:t> image from online repos</a:t>
            </a:r>
          </a:p>
          <a:p>
            <a:pPr lvl="0" algn="l"/>
            <a:r>
              <a:rPr lang="en-IN" sz="1600" dirty="0" err="1">
                <a:latin typeface="Ubuntu" pitchFamily="18"/>
              </a:rPr>
              <a:t>Docker</a:t>
            </a:r>
            <a:r>
              <a:rPr lang="en-IN" sz="1600" dirty="0">
                <a:latin typeface="Ubuntu" pitchFamily="18"/>
              </a:rPr>
              <a:t> stop			=&gt; to stop running container</a:t>
            </a:r>
          </a:p>
          <a:p>
            <a:pPr lvl="0" algn="l"/>
            <a:r>
              <a:rPr lang="en-IN" sz="1600" dirty="0" err="1">
                <a:latin typeface="Ubuntu" pitchFamily="18"/>
              </a:rPr>
              <a:t>Docker</a:t>
            </a:r>
            <a:r>
              <a:rPr lang="en-IN" sz="1600" dirty="0">
                <a:latin typeface="Ubuntu" pitchFamily="18"/>
              </a:rPr>
              <a:t> start			=&gt; to start </a:t>
            </a:r>
            <a:r>
              <a:rPr lang="en-IN" sz="1600" dirty="0" err="1">
                <a:latin typeface="Ubuntu" pitchFamily="18"/>
              </a:rPr>
              <a:t>stoped</a:t>
            </a:r>
            <a:r>
              <a:rPr lang="en-IN" sz="1600" dirty="0">
                <a:latin typeface="Ubuntu" pitchFamily="18"/>
              </a:rPr>
              <a:t> container</a:t>
            </a:r>
          </a:p>
          <a:p>
            <a:pPr lvl="0" algn="l"/>
            <a:r>
              <a:rPr lang="en-IN" sz="1600" dirty="0" err="1">
                <a:latin typeface="Ubuntu" pitchFamily="18"/>
              </a:rPr>
              <a:t>Docker</a:t>
            </a:r>
            <a:r>
              <a:rPr lang="en-IN" sz="1600" dirty="0">
                <a:latin typeface="Ubuntu" pitchFamily="18"/>
              </a:rPr>
              <a:t> attach			=&gt; to attach and get shell of running </a:t>
            </a:r>
            <a:r>
              <a:rPr lang="en-IN" sz="1600" dirty="0" smtClean="0">
                <a:latin typeface="Ubuntu" pitchFamily="18"/>
              </a:rPr>
              <a:t>container</a:t>
            </a:r>
            <a:r>
              <a:rPr lang="en-IN" sz="1600" dirty="0">
                <a:latin typeface="Ubuntu" pitchFamily="18"/>
              </a:rPr>
              <a:t>.</a:t>
            </a:r>
          </a:p>
          <a:p>
            <a:pPr lvl="0" algn="l"/>
            <a:r>
              <a:rPr lang="en-IN" sz="1600" dirty="0" err="1">
                <a:latin typeface="Ubuntu" pitchFamily="18"/>
              </a:rPr>
              <a:t>Docker</a:t>
            </a:r>
            <a:r>
              <a:rPr lang="en-IN" sz="1600" dirty="0">
                <a:latin typeface="Ubuntu" pitchFamily="18"/>
              </a:rPr>
              <a:t> </a:t>
            </a:r>
            <a:r>
              <a:rPr lang="en-IN" sz="1600" dirty="0" err="1">
                <a:latin typeface="Ubuntu" pitchFamily="18"/>
              </a:rPr>
              <a:t>rm</a:t>
            </a:r>
            <a:r>
              <a:rPr lang="en-IN" sz="1600" dirty="0">
                <a:latin typeface="Ubuntu" pitchFamily="18"/>
              </a:rPr>
              <a:t> 			</a:t>
            </a:r>
            <a:r>
              <a:rPr lang="en-IN" sz="1600" dirty="0" smtClean="0">
                <a:latin typeface="Ubuntu" pitchFamily="18"/>
              </a:rPr>
              <a:t>=&gt; </a:t>
            </a:r>
            <a:r>
              <a:rPr lang="en-IN" sz="1600" dirty="0">
                <a:latin typeface="Ubuntu" pitchFamily="18"/>
              </a:rPr>
              <a:t>remove containers</a:t>
            </a:r>
          </a:p>
          <a:p>
            <a:pPr lvl="0" algn="l"/>
            <a:r>
              <a:rPr lang="en-IN" sz="1600" dirty="0" err="1">
                <a:latin typeface="Ubuntu" pitchFamily="18"/>
              </a:rPr>
              <a:t>Docker</a:t>
            </a:r>
            <a:r>
              <a:rPr lang="en-IN" sz="1600" dirty="0">
                <a:latin typeface="Ubuntu" pitchFamily="18"/>
              </a:rPr>
              <a:t> </a:t>
            </a:r>
            <a:r>
              <a:rPr lang="en-IN" sz="1600" dirty="0" err="1">
                <a:latin typeface="Ubuntu" pitchFamily="18"/>
              </a:rPr>
              <a:t>rmi</a:t>
            </a:r>
            <a:r>
              <a:rPr lang="en-IN" sz="1600" dirty="0">
                <a:latin typeface="Ubuntu" pitchFamily="18"/>
              </a:rPr>
              <a:t> 			</a:t>
            </a:r>
            <a:r>
              <a:rPr lang="en-IN" sz="1600" dirty="0" smtClean="0">
                <a:latin typeface="Ubuntu" pitchFamily="18"/>
              </a:rPr>
              <a:t>=&gt; </a:t>
            </a:r>
            <a:r>
              <a:rPr lang="en-IN" sz="1600" dirty="0">
                <a:latin typeface="Ubuntu" pitchFamily="18"/>
              </a:rPr>
              <a:t>remove images</a:t>
            </a:r>
          </a:p>
          <a:p>
            <a:pPr lvl="0" algn="l"/>
            <a:r>
              <a:rPr lang="en-IN" sz="1600" dirty="0" err="1" smtClean="0">
                <a:latin typeface="Ubuntu" pitchFamily="18"/>
              </a:rPr>
              <a:t>Docker</a:t>
            </a:r>
            <a:r>
              <a:rPr lang="en-IN" sz="1600" dirty="0" smtClean="0">
                <a:latin typeface="Ubuntu" pitchFamily="18"/>
              </a:rPr>
              <a:t> rename			=&gt; rename a container</a:t>
            </a:r>
          </a:p>
          <a:p>
            <a:pPr lvl="0" algn="l"/>
            <a:r>
              <a:rPr lang="en-IN" sz="1600" dirty="0" err="1" smtClean="0">
                <a:latin typeface="Ubuntu" pitchFamily="18"/>
              </a:rPr>
              <a:t>Docker</a:t>
            </a:r>
            <a:r>
              <a:rPr lang="en-IN" sz="1600" dirty="0" smtClean="0">
                <a:latin typeface="Ubuntu" pitchFamily="18"/>
              </a:rPr>
              <a:t> build			=&gt; build </a:t>
            </a:r>
            <a:r>
              <a:rPr lang="en-IN" sz="1600" dirty="0" err="1" smtClean="0">
                <a:latin typeface="Ubuntu" pitchFamily="18"/>
              </a:rPr>
              <a:t>custome</a:t>
            </a:r>
            <a:r>
              <a:rPr lang="en-IN" sz="1600" dirty="0" smtClean="0">
                <a:latin typeface="Ubuntu" pitchFamily="18"/>
              </a:rPr>
              <a:t> </a:t>
            </a:r>
            <a:r>
              <a:rPr lang="en-IN" sz="1600" dirty="0" err="1" smtClean="0">
                <a:latin typeface="Ubuntu" pitchFamily="18"/>
              </a:rPr>
              <a:t>docker</a:t>
            </a:r>
            <a:r>
              <a:rPr lang="en-IN" sz="1600" dirty="0" smtClean="0">
                <a:latin typeface="Ubuntu" pitchFamily="18"/>
              </a:rPr>
              <a:t> images using </a:t>
            </a:r>
            <a:r>
              <a:rPr lang="en-IN" sz="1600" dirty="0" err="1" smtClean="0">
                <a:latin typeface="Ubuntu" pitchFamily="18"/>
              </a:rPr>
              <a:t>Dockerfile</a:t>
            </a:r>
            <a:endParaRPr lang="en-IN" sz="1600" dirty="0">
              <a:latin typeface="Ubuntu" pitchFamily="18"/>
            </a:endParaRPr>
          </a:p>
          <a:p>
            <a:pPr lvl="0" algn="l"/>
            <a:r>
              <a:rPr lang="en-IN" sz="1600" dirty="0" err="1" smtClean="0">
                <a:latin typeface="Ubuntu" pitchFamily="18"/>
              </a:rPr>
              <a:t>Docker</a:t>
            </a:r>
            <a:r>
              <a:rPr lang="en-IN" sz="1600" dirty="0" smtClean="0">
                <a:latin typeface="Ubuntu" pitchFamily="18"/>
              </a:rPr>
              <a:t> commit			=&gt; </a:t>
            </a:r>
            <a:r>
              <a:rPr lang="en-US" sz="1600" dirty="0" smtClean="0">
                <a:latin typeface="Ubuntu" pitchFamily="18"/>
              </a:rPr>
              <a:t>Create a new image from a container's changes</a:t>
            </a:r>
          </a:p>
          <a:p>
            <a:pPr lvl="0" algn="l"/>
            <a:r>
              <a:rPr lang="en-US" sz="1600" dirty="0" err="1" smtClean="0">
                <a:latin typeface="Ubuntu" pitchFamily="18"/>
              </a:rPr>
              <a:t>Docker</a:t>
            </a:r>
            <a:r>
              <a:rPr lang="en-US" sz="1600" dirty="0" smtClean="0">
                <a:latin typeface="Ubuntu" pitchFamily="18"/>
              </a:rPr>
              <a:t> </a:t>
            </a:r>
            <a:r>
              <a:rPr lang="en-US" sz="1600" dirty="0" err="1" smtClean="0">
                <a:latin typeface="Ubuntu" pitchFamily="18"/>
              </a:rPr>
              <a:t>cp</a:t>
            </a:r>
            <a:r>
              <a:rPr lang="en-US" sz="1600" dirty="0" smtClean="0">
                <a:latin typeface="Ubuntu" pitchFamily="18"/>
              </a:rPr>
              <a:t>			=&gt;Copy files/folders from a container's </a:t>
            </a:r>
            <a:r>
              <a:rPr lang="en-US" sz="1600" dirty="0" err="1" smtClean="0">
                <a:latin typeface="Ubuntu" pitchFamily="18"/>
              </a:rPr>
              <a:t>filesystem</a:t>
            </a:r>
            <a:r>
              <a:rPr lang="en-US" sz="1600" dirty="0" smtClean="0">
                <a:latin typeface="Ubuntu" pitchFamily="18"/>
              </a:rPr>
              <a:t> to the host path</a:t>
            </a:r>
          </a:p>
          <a:p>
            <a:pPr lvl="0" algn="l"/>
            <a:r>
              <a:rPr lang="en-IN" sz="1600" dirty="0" err="1" smtClean="0">
                <a:latin typeface="Ubuntu" pitchFamily="18"/>
              </a:rPr>
              <a:t>Docker</a:t>
            </a:r>
            <a:r>
              <a:rPr lang="en-IN" sz="1600" dirty="0" smtClean="0">
                <a:latin typeface="Ubuntu" pitchFamily="18"/>
              </a:rPr>
              <a:t> diff			=&gt; to see difference from base image to container or see changes 				      made in container.</a:t>
            </a:r>
          </a:p>
          <a:p>
            <a:pPr lvl="0" algn="l"/>
            <a:r>
              <a:rPr lang="en-IN" sz="1600" dirty="0" err="1" smtClean="0">
                <a:latin typeface="Ubuntu" pitchFamily="18"/>
              </a:rPr>
              <a:t>Docker</a:t>
            </a:r>
            <a:r>
              <a:rPr lang="en-IN" sz="1600" dirty="0" smtClean="0">
                <a:latin typeface="Ubuntu" pitchFamily="18"/>
              </a:rPr>
              <a:t> exec			=&gt; execute command inside container</a:t>
            </a:r>
          </a:p>
          <a:p>
            <a:pPr lvl="0" algn="l"/>
            <a:r>
              <a:rPr lang="en-IN" sz="1600" dirty="0" err="1" smtClean="0">
                <a:latin typeface="Ubuntu" pitchFamily="18"/>
              </a:rPr>
              <a:t>Docker</a:t>
            </a:r>
            <a:r>
              <a:rPr lang="en-IN" sz="1600" dirty="0" smtClean="0">
                <a:latin typeface="Ubuntu" pitchFamily="18"/>
              </a:rPr>
              <a:t> inspect			=&gt; to </a:t>
            </a:r>
            <a:r>
              <a:rPr lang="en-US" sz="1600" dirty="0">
                <a:latin typeface="Ubuntu" pitchFamily="18"/>
              </a:rPr>
              <a:t>Return low-level information on a container or image</a:t>
            </a:r>
            <a:endParaRPr lang="en-IN" sz="1600" dirty="0">
              <a:latin typeface="Ubuntu" pitchFamily="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72" y="6495452"/>
            <a:ext cx="2693228" cy="914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360363" y="-609600"/>
            <a:ext cx="9720262" cy="8169275"/>
          </a:xfrm>
        </p:spPr>
        <p:txBody>
          <a:bodyPr anchor="ctr"/>
          <a:lstStyle/>
          <a:p>
            <a:pPr lvl="0" algn="l"/>
            <a:r>
              <a:rPr lang="en-US" sz="1800" dirty="0" err="1" smtClean="0">
                <a:latin typeface="Ubuntu" pitchFamily="18"/>
              </a:rPr>
              <a:t>Docker</a:t>
            </a:r>
            <a:r>
              <a:rPr lang="en-US" sz="1800" dirty="0" smtClean="0">
                <a:latin typeface="Ubuntu" pitchFamily="18"/>
              </a:rPr>
              <a:t> </a:t>
            </a:r>
            <a:r>
              <a:rPr lang="en-US" sz="1800" dirty="0">
                <a:latin typeface="Ubuntu" pitchFamily="18"/>
              </a:rPr>
              <a:t>port =&gt; </a:t>
            </a:r>
            <a:r>
              <a:rPr lang="en-US" sz="1800" dirty="0" smtClean="0">
                <a:latin typeface="Ubuntu" pitchFamily="18"/>
              </a:rPr>
              <a:t>	Lookup </a:t>
            </a:r>
            <a:r>
              <a:rPr lang="en-US" sz="1800" dirty="0">
                <a:latin typeface="Ubuntu" pitchFamily="18"/>
              </a:rPr>
              <a:t>the public-facing port that is NAT-</a:t>
            </a:r>
            <a:r>
              <a:rPr lang="en-US" sz="1800" dirty="0" err="1">
                <a:latin typeface="Ubuntu" pitchFamily="18"/>
              </a:rPr>
              <a:t>ed</a:t>
            </a:r>
            <a:r>
              <a:rPr lang="en-US" sz="1800" dirty="0">
                <a:latin typeface="Ubuntu" pitchFamily="18"/>
              </a:rPr>
              <a:t> to </a:t>
            </a:r>
            <a:r>
              <a:rPr lang="en-US" sz="1800" dirty="0" smtClean="0">
                <a:latin typeface="Ubuntu" pitchFamily="18"/>
              </a:rPr>
              <a:t>PRIVATE_PORT</a:t>
            </a:r>
          </a:p>
          <a:p>
            <a:pPr lvl="0" algn="l"/>
            <a:r>
              <a:rPr lang="en-US" sz="1800" dirty="0" smtClean="0">
                <a:latin typeface="Ubuntu" pitchFamily="18"/>
              </a:rPr>
              <a:t>	</a:t>
            </a:r>
            <a:r>
              <a:rPr lang="en-US" sz="1800" dirty="0" err="1" smtClean="0">
                <a:latin typeface="Ubuntu" pitchFamily="18"/>
              </a:rPr>
              <a:t>ex:</a:t>
            </a:r>
            <a:r>
              <a:rPr lang="en-US" sz="1800" b="1" dirty="0" err="1" smtClean="0">
                <a:latin typeface="Ubuntu" pitchFamily="18"/>
              </a:rPr>
              <a:t>docker</a:t>
            </a:r>
            <a:r>
              <a:rPr lang="en-US" sz="1800" b="1" dirty="0" smtClean="0">
                <a:latin typeface="Ubuntu" pitchFamily="18"/>
              </a:rPr>
              <a:t> port &lt;CONTAINER_ID&gt;</a:t>
            </a:r>
          </a:p>
          <a:p>
            <a:pPr lvl="0" algn="l"/>
            <a:r>
              <a:rPr lang="en-US" sz="1800" dirty="0" err="1" smtClean="0">
                <a:latin typeface="Ubuntu" pitchFamily="18"/>
              </a:rPr>
              <a:t>Docker</a:t>
            </a:r>
            <a:r>
              <a:rPr lang="en-US" sz="1800" dirty="0" smtClean="0">
                <a:latin typeface="Ubuntu" pitchFamily="18"/>
              </a:rPr>
              <a:t> </a:t>
            </a:r>
            <a:r>
              <a:rPr lang="en-US" sz="1800" dirty="0">
                <a:latin typeface="Ubuntu" pitchFamily="18"/>
              </a:rPr>
              <a:t>save =&gt;	 Save an image to a tar </a:t>
            </a:r>
            <a:r>
              <a:rPr lang="en-US" sz="1800" dirty="0" smtClean="0">
                <a:latin typeface="Ubuntu" pitchFamily="18"/>
              </a:rPr>
              <a:t>archive</a:t>
            </a:r>
          </a:p>
          <a:p>
            <a:pPr lvl="0" algn="l"/>
            <a:r>
              <a:rPr lang="en-US" sz="1800" dirty="0">
                <a:latin typeface="Ubuntu" pitchFamily="18"/>
              </a:rPr>
              <a:t>	</a:t>
            </a:r>
            <a:r>
              <a:rPr lang="en-US" sz="1800" dirty="0" err="1" smtClean="0">
                <a:latin typeface="Ubuntu" pitchFamily="18"/>
              </a:rPr>
              <a:t>ex:</a:t>
            </a:r>
            <a:r>
              <a:rPr lang="en-US" sz="1800" b="1" dirty="0" err="1" smtClean="0">
                <a:latin typeface="Ubuntu" pitchFamily="18"/>
              </a:rPr>
              <a:t>docker</a:t>
            </a:r>
            <a:r>
              <a:rPr lang="en-US" sz="1800" b="1" dirty="0" smtClean="0">
                <a:latin typeface="Ubuntu" pitchFamily="18"/>
              </a:rPr>
              <a:t> save –o /</a:t>
            </a:r>
            <a:r>
              <a:rPr lang="en-US" sz="1800" b="1" dirty="0" err="1" smtClean="0">
                <a:latin typeface="Ubuntu" pitchFamily="18"/>
              </a:rPr>
              <a:t>tmp</a:t>
            </a:r>
            <a:r>
              <a:rPr lang="en-US" sz="1800" b="1" dirty="0" smtClean="0">
                <a:latin typeface="Ubuntu" pitchFamily="18"/>
              </a:rPr>
              <a:t>/</a:t>
            </a:r>
            <a:r>
              <a:rPr lang="en-US" sz="1800" b="1" dirty="0" err="1" smtClean="0">
                <a:latin typeface="Ubuntu" pitchFamily="18"/>
              </a:rPr>
              <a:t>mydata</a:t>
            </a:r>
            <a:r>
              <a:rPr lang="en-US" sz="1800" b="1" dirty="0" smtClean="0">
                <a:latin typeface="Ubuntu" pitchFamily="18"/>
              </a:rPr>
              <a:t> &lt;IMAGE_ID&gt;</a:t>
            </a:r>
          </a:p>
          <a:p>
            <a:pPr lvl="0" algn="l"/>
            <a:r>
              <a:rPr lang="en-US" sz="1800" dirty="0" err="1" smtClean="0">
                <a:latin typeface="Ubuntu" pitchFamily="18"/>
              </a:rPr>
              <a:t>Docker</a:t>
            </a:r>
            <a:r>
              <a:rPr lang="en-US" sz="1800" dirty="0" smtClean="0">
                <a:latin typeface="Ubuntu" pitchFamily="18"/>
              </a:rPr>
              <a:t> stats </a:t>
            </a:r>
            <a:r>
              <a:rPr lang="en-US" sz="1800" b="1" dirty="0" smtClean="0">
                <a:latin typeface="Ubuntu" pitchFamily="18"/>
              </a:rPr>
              <a:t>=&gt;  </a:t>
            </a:r>
            <a:r>
              <a:rPr lang="en-US" sz="1800" dirty="0" smtClean="0">
                <a:latin typeface="Ubuntu" pitchFamily="18"/>
              </a:rPr>
              <a:t>display </a:t>
            </a:r>
            <a:r>
              <a:rPr lang="en-US" sz="1800" dirty="0" err="1" smtClean="0">
                <a:latin typeface="Ubuntu" pitchFamily="18"/>
              </a:rPr>
              <a:t>cpu,mem,net</a:t>
            </a:r>
            <a:r>
              <a:rPr lang="en-US" sz="1800" dirty="0" smtClean="0">
                <a:latin typeface="Ubuntu" pitchFamily="18"/>
              </a:rPr>
              <a:t> </a:t>
            </a:r>
            <a:r>
              <a:rPr lang="en-US" sz="1800" dirty="0" err="1" smtClean="0">
                <a:latin typeface="Ubuntu" pitchFamily="18"/>
              </a:rPr>
              <a:t>usageg</a:t>
            </a:r>
            <a:endParaRPr lang="en-US" sz="1800" dirty="0" smtClean="0">
              <a:latin typeface="Ubuntu" pitchFamily="18"/>
            </a:endParaRPr>
          </a:p>
          <a:p>
            <a:pPr lvl="0" algn="l"/>
            <a:r>
              <a:rPr lang="en-US" sz="1800" dirty="0">
                <a:latin typeface="Ubuntu" pitchFamily="18"/>
              </a:rPr>
              <a:t>	</a:t>
            </a:r>
            <a:r>
              <a:rPr lang="en-US" sz="1800" dirty="0" smtClean="0">
                <a:latin typeface="Ubuntu" pitchFamily="18"/>
              </a:rPr>
              <a:t>ex: </a:t>
            </a:r>
            <a:r>
              <a:rPr lang="en-US" sz="1800" b="1" dirty="0" err="1" smtClean="0">
                <a:latin typeface="Ubuntu" pitchFamily="18"/>
              </a:rPr>
              <a:t>docker</a:t>
            </a:r>
            <a:r>
              <a:rPr lang="en-US" sz="1800" b="1" dirty="0" smtClean="0">
                <a:latin typeface="Ubuntu" pitchFamily="18"/>
              </a:rPr>
              <a:t> stats &lt;</a:t>
            </a:r>
            <a:r>
              <a:rPr lang="en-US" sz="1800" b="1" dirty="0" err="1" smtClean="0">
                <a:latin typeface="Ubuntu" pitchFamily="18"/>
              </a:rPr>
              <a:t>container_id</a:t>
            </a:r>
            <a:r>
              <a:rPr lang="en-US" sz="1800" b="1" dirty="0" smtClean="0">
                <a:latin typeface="Ubuntu" pitchFamily="18"/>
              </a:rPr>
              <a:t>&gt;</a:t>
            </a:r>
            <a:endParaRPr lang="en-IN" sz="1800" b="1" dirty="0">
              <a:latin typeface="Ubuntu" pitchFamily="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72" y="6495452"/>
            <a:ext cx="2693228" cy="914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820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360363" y="301625"/>
            <a:ext cx="9720262" cy="5851525"/>
          </a:xfrm>
        </p:spPr>
        <p:txBody>
          <a:bodyPr anchor="ctr"/>
          <a:lstStyle/>
          <a:p>
            <a:pPr lvl="0" algn="ctr"/>
            <a:r>
              <a:rPr lang="en-IN" sz="3500">
                <a:latin typeface="Ubuntu" pitchFamily="18"/>
              </a:rPr>
              <a:t>INSTALL APACHE ON UBUNTU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72" y="6495452"/>
            <a:ext cx="2693228" cy="914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9720263" cy="7559675"/>
          </a:xfrm>
        </p:spPr>
        <p:txBody>
          <a:bodyPr anchor="ctr"/>
          <a:lstStyle/>
          <a:p>
            <a:pPr lvl="0" algn="l"/>
            <a:r>
              <a:rPr lang="en-IN" sz="1800" dirty="0">
                <a:latin typeface="Ubuntu" pitchFamily="18"/>
              </a:rPr>
              <a:t>#</a:t>
            </a:r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images -&gt; to see all downloaded images on system</a:t>
            </a:r>
          </a:p>
          <a:p>
            <a:pPr lvl="0" algn="l"/>
            <a:r>
              <a:rPr lang="en-IN" sz="1800" dirty="0" smtClean="0">
                <a:latin typeface="Ubuntu" pitchFamily="18"/>
              </a:rPr>
              <a:t>#</a:t>
            </a:r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search </a:t>
            </a:r>
            <a:r>
              <a:rPr lang="en-IN" sz="1800" dirty="0" err="1">
                <a:latin typeface="Ubuntu" pitchFamily="18"/>
              </a:rPr>
              <a:t>ubuntu</a:t>
            </a:r>
            <a:r>
              <a:rPr lang="en-IN" sz="1800" dirty="0">
                <a:latin typeface="Ubuntu" pitchFamily="18"/>
              </a:rPr>
              <a:t> -&gt; to search all </a:t>
            </a:r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</a:t>
            </a:r>
            <a:r>
              <a:rPr lang="en-IN" sz="1800" dirty="0" err="1">
                <a:latin typeface="Ubuntu" pitchFamily="18"/>
              </a:rPr>
              <a:t>ubuntu</a:t>
            </a:r>
            <a:r>
              <a:rPr lang="en-IN" sz="1800" dirty="0">
                <a:latin typeface="Ubuntu" pitchFamily="18"/>
              </a:rPr>
              <a:t> images</a:t>
            </a:r>
          </a:p>
          <a:p>
            <a:pPr lvl="0" algn="l"/>
            <a:r>
              <a:rPr lang="en-IN" sz="1800" dirty="0" smtClean="0">
                <a:latin typeface="Ubuntu" pitchFamily="18"/>
              </a:rPr>
              <a:t>#</a:t>
            </a:r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pull </a:t>
            </a:r>
            <a:r>
              <a:rPr lang="en-IN" sz="1800" dirty="0" err="1">
                <a:latin typeface="Ubuntu" pitchFamily="18"/>
              </a:rPr>
              <a:t>ubuntu</a:t>
            </a:r>
            <a:r>
              <a:rPr lang="en-IN" sz="1800" dirty="0">
                <a:latin typeface="Ubuntu" pitchFamily="18"/>
              </a:rPr>
              <a:t> -&gt; downloading image of </a:t>
            </a:r>
            <a:r>
              <a:rPr lang="en-IN" sz="1800" dirty="0" err="1">
                <a:latin typeface="Ubuntu" pitchFamily="18"/>
              </a:rPr>
              <a:t>ubuntu</a:t>
            </a:r>
            <a:r>
              <a:rPr lang="en-IN" sz="1800" dirty="0">
                <a:latin typeface="Ubuntu" pitchFamily="18"/>
              </a:rPr>
              <a:t> on local machine</a:t>
            </a:r>
          </a:p>
          <a:p>
            <a:pPr lvl="0" algn="l"/>
            <a:r>
              <a:rPr lang="en-IN" sz="1800" dirty="0" smtClean="0">
                <a:latin typeface="Ubuntu" pitchFamily="18"/>
              </a:rPr>
              <a:t>#</a:t>
            </a:r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run -it –name “</a:t>
            </a:r>
            <a:r>
              <a:rPr lang="en-IN" sz="1800" dirty="0" err="1">
                <a:latin typeface="Ubuntu" pitchFamily="18"/>
              </a:rPr>
              <a:t>ubuntu_test</a:t>
            </a:r>
            <a:r>
              <a:rPr lang="en-IN" sz="1800" dirty="0">
                <a:latin typeface="Ubuntu" pitchFamily="18"/>
              </a:rPr>
              <a:t>” </a:t>
            </a:r>
            <a:r>
              <a:rPr lang="en-IN" sz="1800" dirty="0" err="1">
                <a:latin typeface="Ubuntu" pitchFamily="18"/>
              </a:rPr>
              <a:t>ubuntu</a:t>
            </a:r>
            <a:r>
              <a:rPr lang="en-IN" sz="1800" dirty="0">
                <a:latin typeface="Ubuntu" pitchFamily="18"/>
              </a:rPr>
              <a:t> /bin/bash</a:t>
            </a:r>
          </a:p>
          <a:p>
            <a:pPr lvl="0" algn="l"/>
            <a:r>
              <a:rPr lang="en-IN" sz="1800" dirty="0" smtClean="0">
                <a:latin typeface="Ubuntu" pitchFamily="18"/>
              </a:rPr>
              <a:t>[</a:t>
            </a:r>
            <a:r>
              <a:rPr lang="en-IN" sz="1800" dirty="0">
                <a:latin typeface="Ubuntu" pitchFamily="18"/>
              </a:rPr>
              <a:t>container]#apt-get update -&gt; to update container repos</a:t>
            </a:r>
          </a:p>
          <a:p>
            <a:pPr lvl="0" algn="l"/>
            <a:r>
              <a:rPr lang="en-IN" sz="1800" dirty="0">
                <a:latin typeface="Ubuntu" pitchFamily="18"/>
              </a:rPr>
              <a:t>[container]#apt-get install apache2</a:t>
            </a:r>
          </a:p>
          <a:p>
            <a:pPr lvl="0" algn="l"/>
            <a:r>
              <a:rPr lang="en-IN" sz="1800" dirty="0">
                <a:latin typeface="Ubuntu" pitchFamily="18"/>
              </a:rPr>
              <a:t>[container]#exit</a:t>
            </a:r>
          </a:p>
          <a:p>
            <a:pPr lvl="0" algn="l"/>
            <a:r>
              <a:rPr lang="en-IN" sz="1800" dirty="0" smtClean="0">
                <a:latin typeface="Ubuntu" pitchFamily="18"/>
              </a:rPr>
              <a:t>#</a:t>
            </a:r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</a:t>
            </a:r>
            <a:r>
              <a:rPr lang="en-IN" sz="1800" dirty="0" err="1">
                <a:latin typeface="Ubuntu" pitchFamily="18"/>
              </a:rPr>
              <a:t>ps</a:t>
            </a:r>
            <a:r>
              <a:rPr lang="en-IN" sz="1800" dirty="0">
                <a:latin typeface="Ubuntu" pitchFamily="18"/>
              </a:rPr>
              <a:t> -a -&gt;  to see al </a:t>
            </a:r>
            <a:r>
              <a:rPr lang="en-IN" sz="1800" dirty="0" err="1">
                <a:latin typeface="Ubuntu" pitchFamily="18"/>
              </a:rPr>
              <a:t>container_id</a:t>
            </a:r>
            <a:endParaRPr lang="en-IN" sz="1800" dirty="0">
              <a:latin typeface="Ubuntu" pitchFamily="18"/>
            </a:endParaRPr>
          </a:p>
          <a:p>
            <a:pPr lvl="0" algn="l"/>
            <a:r>
              <a:rPr lang="en-IN" sz="1800" dirty="0" smtClean="0">
                <a:latin typeface="Ubuntu" pitchFamily="18"/>
              </a:rPr>
              <a:t>#</a:t>
            </a:r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commit -m “installed apache” </a:t>
            </a:r>
            <a:r>
              <a:rPr lang="en-IN" sz="1800" dirty="0" err="1">
                <a:latin typeface="Ubuntu" pitchFamily="18"/>
              </a:rPr>
              <a:t>container_ID</a:t>
            </a:r>
            <a:r>
              <a:rPr lang="en-IN" sz="1800" dirty="0">
                <a:latin typeface="Ubuntu" pitchFamily="18"/>
              </a:rPr>
              <a:t> IMAGENAME:TAGS</a:t>
            </a:r>
          </a:p>
          <a:p>
            <a:pPr lvl="0" algn="l"/>
            <a:r>
              <a:rPr lang="en-IN" sz="1800" dirty="0" smtClean="0">
                <a:latin typeface="Ubuntu" pitchFamily="18"/>
              </a:rPr>
              <a:t>#</a:t>
            </a:r>
            <a:r>
              <a:rPr lang="en-IN" sz="1800" dirty="0" err="1">
                <a:latin typeface="Ubuntu" pitchFamily="18"/>
              </a:rPr>
              <a:t>dockers</a:t>
            </a:r>
            <a:r>
              <a:rPr lang="en-IN" sz="1800" dirty="0">
                <a:latin typeface="Ubuntu" pitchFamily="18"/>
              </a:rPr>
              <a:t> images -&gt;  Now we can see </a:t>
            </a:r>
            <a:r>
              <a:rPr lang="en-IN" sz="1800" dirty="0" err="1">
                <a:latin typeface="Ubuntu" pitchFamily="18"/>
              </a:rPr>
              <a:t>comited</a:t>
            </a:r>
            <a:r>
              <a:rPr lang="en-IN" sz="1800" dirty="0">
                <a:latin typeface="Ubuntu" pitchFamily="18"/>
              </a:rPr>
              <a:t> image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72" y="6495452"/>
            <a:ext cx="2693228" cy="914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360363" y="-68263"/>
            <a:ext cx="9720262" cy="6592888"/>
          </a:xfrm>
        </p:spPr>
        <p:txBody>
          <a:bodyPr anchor="ctr"/>
          <a:lstStyle/>
          <a:p>
            <a:pPr lvl="0" algn="l"/>
            <a:r>
              <a:rPr lang="en-IN" sz="1800" b="1" dirty="0">
                <a:latin typeface="Ubuntu" pitchFamily="18"/>
              </a:rPr>
              <a:t>NOW RUN THE COMMITED IMAGES</a:t>
            </a:r>
          </a:p>
          <a:p>
            <a:pPr lvl="0" algn="l"/>
            <a:r>
              <a:rPr lang="en-IN" sz="1800" dirty="0">
                <a:latin typeface="Ubuntu" pitchFamily="18"/>
              </a:rPr>
              <a:t>#</a:t>
            </a:r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run -it -p 80:80 --name “</a:t>
            </a:r>
            <a:r>
              <a:rPr lang="en-IN" sz="1800" dirty="0" err="1">
                <a:latin typeface="Ubuntu" pitchFamily="18"/>
              </a:rPr>
              <a:t>ubuntu_test</a:t>
            </a:r>
            <a:r>
              <a:rPr lang="en-IN" sz="1800" dirty="0">
                <a:latin typeface="Ubuntu" pitchFamily="18"/>
              </a:rPr>
              <a:t>” IMAGENAME:TAGS /bin/bash</a:t>
            </a:r>
          </a:p>
          <a:p>
            <a:pPr lvl="0" algn="l"/>
            <a:r>
              <a:rPr lang="en-IN" sz="1800" dirty="0" smtClean="0">
                <a:latin typeface="Ubuntu" pitchFamily="18"/>
              </a:rPr>
              <a:t>[</a:t>
            </a:r>
            <a:r>
              <a:rPr lang="en-IN" sz="1800" dirty="0">
                <a:latin typeface="Ubuntu" pitchFamily="18"/>
              </a:rPr>
              <a:t>container]#service apache2 start   -&gt; now we hosted apache on container</a:t>
            </a:r>
          </a:p>
          <a:p>
            <a:pPr lvl="0" algn="l"/>
            <a:r>
              <a:rPr lang="en-IN" sz="1800" b="1" dirty="0" err="1" smtClean="0">
                <a:latin typeface="Ubuntu" pitchFamily="18"/>
              </a:rPr>
              <a:t>NOTE:cnt+p,cnt+q</a:t>
            </a:r>
            <a:r>
              <a:rPr lang="en-IN" sz="1800" b="1" dirty="0" smtClean="0">
                <a:latin typeface="Ubuntu" pitchFamily="18"/>
              </a:rPr>
              <a:t>  </a:t>
            </a:r>
            <a:r>
              <a:rPr lang="en-IN" sz="1800" b="1" dirty="0">
                <a:latin typeface="Ubuntu" pitchFamily="18"/>
              </a:rPr>
              <a:t>to exit from container without </a:t>
            </a:r>
            <a:r>
              <a:rPr lang="en-IN" sz="1800" b="1" dirty="0" err="1">
                <a:latin typeface="Ubuntu" pitchFamily="18"/>
              </a:rPr>
              <a:t>stoping</a:t>
            </a:r>
            <a:r>
              <a:rPr lang="en-IN" sz="1800" b="1" dirty="0">
                <a:latin typeface="Ubuntu" pitchFamily="18"/>
              </a:rPr>
              <a:t> them</a:t>
            </a:r>
          </a:p>
          <a:p>
            <a:pPr lvl="0" algn="l"/>
            <a:r>
              <a:rPr lang="en-IN" sz="1800" b="1" dirty="0" smtClean="0">
                <a:latin typeface="Ubuntu" pitchFamily="18"/>
              </a:rPr>
              <a:t>NOTE</a:t>
            </a:r>
            <a:r>
              <a:rPr lang="en-IN" sz="1800" b="1" dirty="0">
                <a:latin typeface="Ubuntu" pitchFamily="18"/>
              </a:rPr>
              <a:t>: exit to stop container and exit</a:t>
            </a:r>
          </a:p>
          <a:p>
            <a:pPr lvl="0" algn="l"/>
            <a:endParaRPr lang="en-IN" sz="1800" dirty="0" smtClean="0">
              <a:latin typeface="Ubuntu" pitchFamily="18"/>
            </a:endParaRPr>
          </a:p>
          <a:p>
            <a:pPr lvl="0" algn="l"/>
            <a:r>
              <a:rPr lang="en-IN" sz="1800" dirty="0" smtClean="0">
                <a:latin typeface="Ubuntu" pitchFamily="18"/>
              </a:rPr>
              <a:t>If </a:t>
            </a:r>
            <a:r>
              <a:rPr lang="en-IN" sz="1800" dirty="0">
                <a:latin typeface="Ubuntu" pitchFamily="18"/>
              </a:rPr>
              <a:t>we stop it we need to start it</a:t>
            </a:r>
          </a:p>
          <a:p>
            <a:pPr lvl="0" algn="l"/>
            <a:r>
              <a:rPr lang="en-IN" sz="1800" dirty="0" smtClean="0">
                <a:latin typeface="Ubuntu" pitchFamily="18"/>
              </a:rPr>
              <a:t>#</a:t>
            </a:r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start </a:t>
            </a:r>
            <a:r>
              <a:rPr lang="en-IN" sz="1800" dirty="0" err="1">
                <a:latin typeface="Ubuntu" pitchFamily="18"/>
              </a:rPr>
              <a:t>container_id</a:t>
            </a:r>
            <a:r>
              <a:rPr lang="en-IN" sz="1800" dirty="0">
                <a:latin typeface="Ubuntu" pitchFamily="18"/>
              </a:rPr>
              <a:t> and the attach with it to get shell</a:t>
            </a:r>
          </a:p>
          <a:p>
            <a:pPr lvl="0" algn="l"/>
            <a:r>
              <a:rPr lang="en-IN" sz="1800" dirty="0" smtClean="0">
                <a:latin typeface="Ubuntu" pitchFamily="18"/>
              </a:rPr>
              <a:t>	Or</a:t>
            </a:r>
            <a:endParaRPr lang="en-IN" sz="1800" dirty="0">
              <a:latin typeface="Ubuntu" pitchFamily="18"/>
            </a:endParaRPr>
          </a:p>
          <a:p>
            <a:pPr lvl="0" algn="l"/>
            <a:r>
              <a:rPr lang="en-IN" sz="1800" dirty="0">
                <a:latin typeface="Ubuntu" pitchFamily="18"/>
              </a:rPr>
              <a:t>If we container is running then we need to attach from it</a:t>
            </a:r>
          </a:p>
          <a:p>
            <a:pPr lvl="0" algn="l"/>
            <a:r>
              <a:rPr lang="en-IN" sz="1800" dirty="0" smtClean="0">
                <a:latin typeface="Ubuntu" pitchFamily="18"/>
              </a:rPr>
              <a:t>#</a:t>
            </a:r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attach </a:t>
            </a:r>
            <a:r>
              <a:rPr lang="en-IN" sz="1800" dirty="0" err="1">
                <a:latin typeface="Ubuntu" pitchFamily="18"/>
              </a:rPr>
              <a:t>container_Id</a:t>
            </a:r>
            <a:endParaRPr lang="en-IN" sz="1800" dirty="0">
              <a:latin typeface="Ubuntu" pitchFamily="18"/>
            </a:endParaRPr>
          </a:p>
          <a:p>
            <a:pPr lvl="0" algn="l"/>
            <a:r>
              <a:rPr lang="en-IN" sz="1800" dirty="0">
                <a:latin typeface="Ubuntu" pitchFamily="18"/>
              </a:rPr>
              <a:t>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72" y="6495452"/>
            <a:ext cx="2693228" cy="914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360363" y="301625"/>
            <a:ext cx="9720262" cy="5851525"/>
          </a:xfrm>
        </p:spPr>
        <p:txBody>
          <a:bodyPr anchor="ctr"/>
          <a:lstStyle/>
          <a:p>
            <a:pPr lvl="0" algn="ctr"/>
            <a:r>
              <a:rPr lang="en-IN" sz="3500">
                <a:latin typeface="Ubuntu" pitchFamily="18"/>
              </a:rPr>
              <a:t>INSTALL APACHE ON CENTOS7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72" y="6495452"/>
            <a:ext cx="2693228" cy="914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778</TotalTime>
  <Words>857</Words>
  <Application>Microsoft Office PowerPoint</Application>
  <PresentationFormat>Custom</PresentationFormat>
  <Paragraphs>238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Century Gothic</vt:lpstr>
      <vt:lpstr>DejaVu Sans</vt:lpstr>
      <vt:lpstr>FreeSans</vt:lpstr>
      <vt:lpstr>Liberation Sans</vt:lpstr>
      <vt:lpstr>Liberation Serif</vt:lpstr>
      <vt:lpstr>Noto Sans CJK SC Regular</vt:lpstr>
      <vt:lpstr>Trebuchet MS</vt:lpstr>
      <vt:lpstr>Ubuntu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Sharma</dc:creator>
  <cp:lastModifiedBy>Mayank Sharma</cp:lastModifiedBy>
  <cp:revision>77</cp:revision>
  <dcterms:created xsi:type="dcterms:W3CDTF">2017-01-18T18:51:29Z</dcterms:created>
  <dcterms:modified xsi:type="dcterms:W3CDTF">2017-03-31T08:58:30Z</dcterms:modified>
</cp:coreProperties>
</file>