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75" d="100"/>
          <a:sy n="75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D41-BA72-47B7-8181-46694F32E718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FBA9-4F98-4C2C-A365-B583F6F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NameSpace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89580"/>
            <a:ext cx="12191999" cy="67684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NOW create a </a:t>
            </a:r>
            <a:r>
              <a:rPr lang="en-US" sz="2000" dirty="0" err="1" smtClean="0"/>
              <a:t>veth</a:t>
            </a:r>
            <a:r>
              <a:rPr lang="en-US" sz="2000" dirty="0" smtClean="0"/>
              <a:t> to connect </a:t>
            </a:r>
            <a:r>
              <a:rPr lang="en-US" sz="2000" b="1" dirty="0" smtClean="0"/>
              <a:t>RED NS </a:t>
            </a:r>
            <a:r>
              <a:rPr lang="en-US" sz="2000" dirty="0" smtClean="0"/>
              <a:t>with </a:t>
            </a:r>
            <a:r>
              <a:rPr lang="en-US" sz="2000" b="1" dirty="0" smtClean="0"/>
              <a:t>OVS BRIDGE</a:t>
            </a:r>
          </a:p>
          <a:p>
            <a:endParaRPr lang="en-US" sz="2000" b="1" dirty="0"/>
          </a:p>
          <a:p>
            <a:pPr algn="l"/>
            <a:endParaRPr lang="en-US" sz="2000" b="1" dirty="0"/>
          </a:p>
          <a:p>
            <a:pPr algn="l"/>
            <a:r>
              <a:rPr lang="en-US" sz="1600" dirty="0" smtClean="0"/>
              <a:t>AFTER EXECUTE OF THIS CMD YOU’LL NOW SEE </a:t>
            </a:r>
            <a:r>
              <a:rPr lang="en-US" sz="1600" b="1" dirty="0" smtClean="0"/>
              <a:t>eth0-r </a:t>
            </a:r>
            <a:r>
              <a:rPr lang="en-US" sz="1600" dirty="0" smtClean="0"/>
              <a:t>in </a:t>
            </a:r>
            <a:r>
              <a:rPr lang="en-US" sz="1600" b="1" dirty="0" err="1" smtClean="0"/>
              <a:t>ip</a:t>
            </a:r>
            <a:r>
              <a:rPr lang="en-US" sz="1600" b="1" dirty="0" smtClean="0"/>
              <a:t> a </a:t>
            </a:r>
            <a:r>
              <a:rPr lang="en-US" sz="1600" dirty="0" smtClean="0"/>
              <a:t>command</a:t>
            </a:r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6375" y="0"/>
            <a:ext cx="9144000" cy="786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484623"/>
            <a:ext cx="11356521" cy="807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8" y="1559865"/>
            <a:ext cx="11356521" cy="3478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8" y="5128112"/>
            <a:ext cx="8973906" cy="16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89580"/>
            <a:ext cx="12191999" cy="6768419"/>
          </a:xfrm>
        </p:spPr>
        <p:txBody>
          <a:bodyPr/>
          <a:lstStyle/>
          <a:p>
            <a:r>
              <a:rPr lang="en-US" dirty="0" smtClean="0"/>
              <a:t>NOW create a </a:t>
            </a:r>
            <a:r>
              <a:rPr lang="en-US" dirty="0" err="1" smtClean="0"/>
              <a:t>veth</a:t>
            </a:r>
            <a:r>
              <a:rPr lang="en-US" dirty="0" smtClean="0"/>
              <a:t> to connect </a:t>
            </a:r>
            <a:r>
              <a:rPr lang="en-US" b="1" dirty="0" smtClean="0"/>
              <a:t>RED NS </a:t>
            </a:r>
            <a:r>
              <a:rPr lang="en-US" dirty="0" smtClean="0"/>
              <a:t>with </a:t>
            </a:r>
            <a:r>
              <a:rPr lang="en-US" b="1" dirty="0" smtClean="0"/>
              <a:t>OVS BRIDGE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algn="l"/>
            <a:r>
              <a:rPr lang="en-US" dirty="0" smtClean="0"/>
              <a:t>AFTER EXECUTE OF THIS CMD YOU’LL NOW SEE </a:t>
            </a:r>
            <a:r>
              <a:rPr lang="en-US" b="1" dirty="0" smtClean="0"/>
              <a:t>eth0-r </a:t>
            </a:r>
            <a:r>
              <a:rPr lang="en-US" dirty="0" smtClean="0"/>
              <a:t>in </a:t>
            </a:r>
            <a:r>
              <a:rPr lang="en-US" b="1" dirty="0" err="1" smtClean="0"/>
              <a:t>ip</a:t>
            </a:r>
            <a:r>
              <a:rPr lang="en-US" b="1" dirty="0" smtClean="0"/>
              <a:t> a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6375" y="0"/>
            <a:ext cx="9144000" cy="786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676525"/>
            <a:ext cx="1095005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89580"/>
            <a:ext cx="12191999" cy="6768419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6375" y="0"/>
            <a:ext cx="9144000" cy="786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89580"/>
            <a:ext cx="12191999" cy="6768419"/>
          </a:xfrm>
        </p:spPr>
        <p:txBody>
          <a:bodyPr/>
          <a:lstStyle/>
          <a:p>
            <a:r>
              <a:rPr lang="en-US" b="1" dirty="0" smtClean="0"/>
              <a:t>THAT SAME WE HAVE TO DONE WITH GREEN NS AND OVS1 BRIDGE</a:t>
            </a:r>
          </a:p>
          <a:p>
            <a:endParaRPr lang="en-US" b="1" dirty="0"/>
          </a:p>
          <a:p>
            <a:r>
              <a:rPr lang="en-US" b="1" dirty="0" smtClean="0"/>
              <a:t>ALL CMD TOGETHER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# 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</a:t>
            </a:r>
            <a:r>
              <a:rPr lang="en-US" sz="2000" b="1" dirty="0"/>
              <a:t>link add eth0-r type </a:t>
            </a:r>
            <a:r>
              <a:rPr lang="en-US" sz="2000" b="1" dirty="0" err="1"/>
              <a:t>veth</a:t>
            </a:r>
            <a:r>
              <a:rPr lang="en-US" sz="2000" b="1" dirty="0"/>
              <a:t> peer name </a:t>
            </a:r>
            <a:r>
              <a:rPr lang="en-US" sz="2000" b="1" dirty="0" err="1" smtClean="0"/>
              <a:t>veth</a:t>
            </a:r>
            <a:r>
              <a:rPr lang="en-US" sz="2000" b="1" dirty="0" smtClean="0"/>
              <a:t>-r =&gt; create a pip one end name eth0-r second end name </a:t>
            </a:r>
            <a:r>
              <a:rPr lang="en-US" sz="2000" b="1" dirty="0" err="1" smtClean="0"/>
              <a:t>veth</a:t>
            </a:r>
            <a:r>
              <a:rPr lang="en-US" sz="2000" b="1" dirty="0" smtClean="0"/>
              <a:t>-r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# 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</a:t>
            </a:r>
            <a:r>
              <a:rPr lang="en-US" sz="2000" b="1" dirty="0"/>
              <a:t>link set eth0-r </a:t>
            </a:r>
            <a:r>
              <a:rPr lang="en-US" sz="2000" b="1" dirty="0" err="1"/>
              <a:t>netns</a:t>
            </a:r>
            <a:r>
              <a:rPr lang="en-US" sz="2000" b="1" dirty="0"/>
              <a:t> </a:t>
            </a:r>
            <a:r>
              <a:rPr lang="en-US" sz="2000" b="1" dirty="0" smtClean="0"/>
              <a:t>red 	=&gt;  attach one end to NS 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# </a:t>
            </a:r>
            <a:r>
              <a:rPr lang="en-US" sz="2000" b="1" dirty="0" err="1"/>
              <a:t>brctl</a:t>
            </a:r>
            <a:r>
              <a:rPr lang="en-US" sz="2000" b="1" dirty="0"/>
              <a:t> </a:t>
            </a:r>
            <a:r>
              <a:rPr lang="en-US" sz="2000" b="1" dirty="0" err="1"/>
              <a:t>addif</a:t>
            </a:r>
            <a:r>
              <a:rPr lang="en-US" sz="2000" b="1" dirty="0"/>
              <a:t> OVS1 </a:t>
            </a:r>
            <a:r>
              <a:rPr lang="en-US" sz="2000" b="1" dirty="0" err="1" smtClean="0"/>
              <a:t>veth</a:t>
            </a:r>
            <a:r>
              <a:rPr lang="en-US" sz="2000" b="1" dirty="0" smtClean="0"/>
              <a:t>-r	=&gt; add </a:t>
            </a:r>
            <a:r>
              <a:rPr lang="en-US" sz="2000" b="1" dirty="0" err="1" smtClean="0"/>
              <a:t>veth</a:t>
            </a:r>
            <a:r>
              <a:rPr lang="en-US" sz="2000" b="1" dirty="0" smtClean="0"/>
              <a:t>-r to OVS1 bridge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 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# </a:t>
            </a:r>
            <a:r>
              <a:rPr lang="en-US" sz="2000" b="1" dirty="0" err="1"/>
              <a:t>ip</a:t>
            </a:r>
            <a:r>
              <a:rPr lang="en-US" sz="2000" b="1" dirty="0"/>
              <a:t> a				=&gt; now we can’t se eth0-r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# </a:t>
            </a:r>
            <a:r>
              <a:rPr lang="en-US" sz="2000" b="1" dirty="0" err="1"/>
              <a:t>ip</a:t>
            </a:r>
            <a:r>
              <a:rPr lang="en-US" sz="2000" b="1" dirty="0"/>
              <a:t> </a:t>
            </a:r>
            <a:r>
              <a:rPr lang="en-US" sz="2000" b="1" dirty="0" err="1"/>
              <a:t>netns</a:t>
            </a:r>
            <a:r>
              <a:rPr lang="en-US" sz="2000" b="1" dirty="0"/>
              <a:t> exec red </a:t>
            </a:r>
            <a:r>
              <a:rPr lang="en-US" sz="2000" b="1" dirty="0" err="1"/>
              <a:t>ip</a:t>
            </a:r>
            <a:r>
              <a:rPr lang="en-US" sz="2000" b="1" dirty="0"/>
              <a:t> a	=&gt; check interface added in NS red or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# </a:t>
            </a:r>
            <a:r>
              <a:rPr lang="en-US" sz="2000" b="1" dirty="0" err="1"/>
              <a:t>brctl</a:t>
            </a:r>
            <a:r>
              <a:rPr lang="en-US" sz="2000" b="1" dirty="0"/>
              <a:t> </a:t>
            </a:r>
            <a:r>
              <a:rPr lang="en-US" sz="2000" b="1" dirty="0" smtClean="0"/>
              <a:t>show			=&gt; check added or not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#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link set </a:t>
            </a:r>
            <a:r>
              <a:rPr lang="en-US" sz="2000" b="1" dirty="0" err="1" smtClean="0"/>
              <a:t>veth</a:t>
            </a:r>
            <a:r>
              <a:rPr lang="en-US" sz="2000" b="1" dirty="0" smtClean="0"/>
              <a:t>-r up		=&gt; to up </a:t>
            </a:r>
            <a:r>
              <a:rPr lang="en-US" sz="2000" b="1" dirty="0" err="1" smtClean="0"/>
              <a:t>veth</a:t>
            </a:r>
            <a:r>
              <a:rPr lang="en-US" sz="2000" b="1" dirty="0" smtClean="0"/>
              <a:t>-r 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6375" y="0"/>
            <a:ext cx="9144000" cy="786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75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55"/>
            <a:ext cx="9144000" cy="1233659"/>
          </a:xfrm>
        </p:spPr>
        <p:txBody>
          <a:bodyPr>
            <a:noAutofit/>
          </a:bodyPr>
          <a:lstStyle/>
          <a:p>
            <a:r>
              <a:rPr lang="en-US" sz="4800" dirty="0" smtClean="0"/>
              <a:t>NEED OF NAMESPACE	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866" y="1243914"/>
            <a:ext cx="9144000" cy="536283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Multiple isolated networking environment running on single machine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Each NS has it’s own </a:t>
            </a:r>
            <a:r>
              <a:rPr lang="en-US" sz="1800" dirty="0" err="1" smtClean="0"/>
              <a:t>interface,routing</a:t>
            </a:r>
            <a:r>
              <a:rPr lang="en-US" sz="1800" dirty="0" smtClean="0"/>
              <a:t> </a:t>
            </a:r>
            <a:r>
              <a:rPr lang="en-US" sz="1800" dirty="0" err="1" smtClean="0"/>
              <a:t>table,and</a:t>
            </a:r>
            <a:r>
              <a:rPr lang="en-US" sz="1800" dirty="0" smtClean="0"/>
              <a:t> </a:t>
            </a:r>
            <a:r>
              <a:rPr lang="en-US" sz="1800" dirty="0" err="1" smtClean="0"/>
              <a:t>forwording</a:t>
            </a:r>
            <a:r>
              <a:rPr lang="en-US" sz="1800" dirty="0" smtClean="0"/>
              <a:t>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Mininet</a:t>
            </a:r>
            <a:r>
              <a:rPr lang="en-US" sz="1800" dirty="0" smtClean="0"/>
              <a:t> is allow you to launch custom virtual network topology in single machine.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73" y="2011536"/>
            <a:ext cx="6734830" cy="37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375" y="0"/>
            <a:ext cx="9144000" cy="786714"/>
          </a:xfrm>
        </p:spPr>
        <p:txBody>
          <a:bodyPr>
            <a:noAutofit/>
          </a:bodyPr>
          <a:lstStyle/>
          <a:p>
            <a:r>
              <a:rPr lang="en-US" sz="4800" dirty="0" smtClean="0"/>
              <a:t>ENVIROMENT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866" y="1243914"/>
            <a:ext cx="9144000" cy="53628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This is the environment which we are going to create for learning.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6" y="786714"/>
            <a:ext cx="9144000" cy="53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3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375" y="0"/>
            <a:ext cx="9144000" cy="786714"/>
          </a:xfrm>
        </p:spPr>
        <p:txBody>
          <a:bodyPr>
            <a:noAutofit/>
          </a:bodyPr>
          <a:lstStyle/>
          <a:p>
            <a:r>
              <a:rPr lang="en-US" sz="4800" dirty="0" smtClean="0"/>
              <a:t>ENVIROMENT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866" y="1243914"/>
            <a:ext cx="9144000" cy="53628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This is the environment which we are going to create for learning.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6" y="786714"/>
            <a:ext cx="9144000" cy="53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375" y="0"/>
            <a:ext cx="9144000" cy="786714"/>
          </a:xfrm>
        </p:spPr>
        <p:txBody>
          <a:bodyPr>
            <a:noAutofit/>
          </a:bodyPr>
          <a:lstStyle/>
          <a:p>
            <a:r>
              <a:rPr lang="en-US" sz="4800" dirty="0" smtClean="0"/>
              <a:t>Root network namespaces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4" y="1243914"/>
            <a:ext cx="11972925" cy="53628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Root network namespace is default one when you are going to work on Linux system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Ip</a:t>
            </a:r>
            <a:r>
              <a:rPr lang="en-US" sz="1800" dirty="0" smtClean="0"/>
              <a:t> a or </a:t>
            </a: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addr</a:t>
            </a:r>
            <a:r>
              <a:rPr lang="en-US" sz="1800" dirty="0" smtClean="0"/>
              <a:t> show detail of </a:t>
            </a:r>
            <a:r>
              <a:rPr lang="en-US" sz="1800" dirty="0" err="1" smtClean="0"/>
              <a:t>nic</a:t>
            </a:r>
            <a:r>
              <a:rPr lang="en-US" sz="1800" dirty="0" smtClean="0"/>
              <a:t> </a:t>
            </a:r>
            <a:r>
              <a:rPr lang="en-US" sz="1800" dirty="0" err="1" smtClean="0"/>
              <a:t>card’sand</a:t>
            </a:r>
            <a:r>
              <a:rPr lang="en-US" sz="1800" dirty="0" smtClean="0"/>
              <a:t> </a:t>
            </a:r>
            <a:r>
              <a:rPr lang="en-US" sz="1800" dirty="0" err="1" smtClean="0"/>
              <a:t>ip’s</a:t>
            </a: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Ip</a:t>
            </a:r>
            <a:r>
              <a:rPr lang="en-US" sz="1800" dirty="0" smtClean="0"/>
              <a:t> route shows routing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------------------------------------------------------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# </a:t>
            </a: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netns</a:t>
            </a:r>
            <a:r>
              <a:rPr lang="en-US" sz="1800" dirty="0" smtClean="0"/>
              <a:t> -. To see all namespaces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NOTE:- </a:t>
            </a:r>
            <a:r>
              <a:rPr lang="en-US" sz="1800" dirty="0" smtClean="0"/>
              <a:t>some time we don’t have ns software installed in </a:t>
            </a:r>
            <a:r>
              <a:rPr lang="en-US" sz="1800" dirty="0" err="1" smtClean="0"/>
              <a:t>os</a:t>
            </a:r>
            <a:r>
              <a:rPr lang="en-US" sz="1800" dirty="0" smtClean="0"/>
              <a:t> so follow below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# yum install </a:t>
            </a:r>
            <a:r>
              <a:rPr lang="en-US" sz="1800" b="1" dirty="0" err="1" smtClean="0"/>
              <a:t>iproute</a:t>
            </a:r>
            <a:r>
              <a:rPr lang="en-US" sz="1800" b="1" dirty="0" smtClean="0"/>
              <a:t>*</a:t>
            </a:r>
            <a:r>
              <a:rPr lang="en-US" sz="1800" b="1" dirty="0" err="1" smtClean="0"/>
              <a:t>netns</a:t>
            </a:r>
            <a:r>
              <a:rPr lang="en-US" sz="1800" b="1" dirty="0" smtClean="0"/>
              <a:t>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Now we are going to create two namespace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netns</a:t>
            </a:r>
            <a:r>
              <a:rPr lang="en-US" sz="1800" dirty="0" smtClean="0"/>
              <a:t> add 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netns</a:t>
            </a:r>
            <a:r>
              <a:rPr lang="en-US" sz="1800" dirty="0" smtClean="0"/>
              <a:t> add green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netns</a:t>
            </a:r>
            <a:r>
              <a:rPr lang="en-US" sz="1800" dirty="0" smtClean="0"/>
              <a:t> list</a:t>
            </a:r>
            <a:endParaRPr lang="en-US" sz="1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Or </a:t>
            </a:r>
            <a:r>
              <a:rPr lang="en-US" sz="1800" b="1" dirty="0" err="1" smtClean="0"/>
              <a:t>ip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netns</a:t>
            </a:r>
            <a:r>
              <a:rPr lang="en-US" sz="1800" b="1" dirty="0" smtClean="0"/>
              <a:t> del red -&gt; to delete red 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8030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714"/>
            <a:ext cx="12192000" cy="60712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206514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NOW WE NEED TO CONNECT ALL TOGETHER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/>
              <a:t>RED AND GREEN ARE ISOLATED FROM EACH OTHER EVEN FROM ROOT 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2610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375" y="0"/>
            <a:ext cx="9144000" cy="786714"/>
          </a:xfrm>
        </p:spPr>
        <p:txBody>
          <a:bodyPr>
            <a:noAutofit/>
          </a:bodyPr>
          <a:lstStyle/>
          <a:p>
            <a:r>
              <a:rPr lang="en-US" sz="4800" dirty="0" smtClean="0"/>
              <a:t>NOW WE HAVE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724" y="1243914"/>
            <a:ext cx="11972925" cy="53628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RED and GREEN NS are isolated to each other and from root name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NOW WORK UNDER 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-&gt; </a:t>
            </a: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netns</a:t>
            </a:r>
            <a:r>
              <a:rPr lang="en-US" sz="1800" dirty="0" smtClean="0"/>
              <a:t> exec red </a:t>
            </a:r>
            <a:r>
              <a:rPr lang="en-US" sz="1800" dirty="0" err="1" smtClean="0"/>
              <a:t>ip</a:t>
            </a:r>
            <a:r>
              <a:rPr lang="en-US" sz="1800" dirty="0" smtClean="0"/>
              <a:t> link</a:t>
            </a:r>
            <a:r>
              <a:rPr lang="en-US" sz="1800" dirty="0"/>
              <a:t> </a:t>
            </a:r>
            <a:r>
              <a:rPr lang="en-US" sz="1800" dirty="0" smtClean="0"/>
              <a:t>=&gt; with this </a:t>
            </a:r>
            <a:r>
              <a:rPr lang="en-US" sz="1800" dirty="0" err="1" smtClean="0"/>
              <a:t>cmd</a:t>
            </a:r>
            <a:r>
              <a:rPr lang="en-US" sz="1800" dirty="0" smtClean="0"/>
              <a:t> we simply execute </a:t>
            </a:r>
            <a:r>
              <a:rPr lang="en-US" sz="1800" b="1" dirty="0" err="1" smtClean="0"/>
              <a:t>ip</a:t>
            </a:r>
            <a:r>
              <a:rPr lang="en-US" sz="1800" b="1" dirty="0" smtClean="0"/>
              <a:t> link command in RED 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Now we only have </a:t>
            </a:r>
            <a:r>
              <a:rPr lang="en-US" sz="1800" b="1" dirty="0" smtClean="0"/>
              <a:t>lo </a:t>
            </a:r>
            <a:r>
              <a:rPr lang="en-US" sz="1800" dirty="0" smtClean="0"/>
              <a:t>interface in </a:t>
            </a:r>
            <a:r>
              <a:rPr lang="en-US" sz="1800" b="1" dirty="0" smtClean="0"/>
              <a:t>RED 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NOW create </a:t>
            </a:r>
            <a:r>
              <a:rPr lang="en-US" sz="1800" b="1" dirty="0" err="1" smtClean="0"/>
              <a:t>brdge</a:t>
            </a:r>
            <a:r>
              <a:rPr lang="en-US" sz="1800" b="1" dirty="0" smtClean="0"/>
              <a:t> either from </a:t>
            </a:r>
            <a:r>
              <a:rPr lang="en-US" sz="1800" b="1" dirty="0" err="1" smtClean="0"/>
              <a:t>brctl</a:t>
            </a:r>
            <a:r>
              <a:rPr lang="en-US" sz="1800" b="1" dirty="0" smtClean="0"/>
              <a:t> or OVS I’m using </a:t>
            </a:r>
            <a:r>
              <a:rPr lang="en-US" sz="1800" b="1" dirty="0" err="1" smtClean="0"/>
              <a:t>brctl</a:t>
            </a:r>
            <a:endParaRPr lang="en-US" sz="1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#</a:t>
            </a:r>
            <a:r>
              <a:rPr lang="en-US" sz="1800" dirty="0" err="1" smtClean="0"/>
              <a:t>Brctl</a:t>
            </a:r>
            <a:r>
              <a:rPr lang="en-US" sz="1800" dirty="0" smtClean="0"/>
              <a:t> </a:t>
            </a:r>
            <a:r>
              <a:rPr lang="en-US" sz="1800" dirty="0" err="1" smtClean="0"/>
              <a:t>addbr</a:t>
            </a:r>
            <a:r>
              <a:rPr lang="en-US" sz="1800" dirty="0" smtClean="0"/>
              <a:t> OVS1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2" y="2867251"/>
            <a:ext cx="7187518" cy="8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7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5" y="754743"/>
            <a:ext cx="12221029" cy="61195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206514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NOW WE NEED TO CONNECT ALL TOGETHER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/>
              <a:t>RED AND GREEN ARE ISOLATED FROM EACH OTHER EVEN FROM ROOT 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0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937"/>
            <a:ext cx="12192000" cy="78671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89580"/>
            <a:ext cx="12191999" cy="6768419"/>
          </a:xfrm>
        </p:spPr>
        <p:txBody>
          <a:bodyPr/>
          <a:lstStyle/>
          <a:p>
            <a:r>
              <a:rPr lang="en-US" dirty="0" smtClean="0"/>
              <a:t>NOW create a </a:t>
            </a:r>
            <a:r>
              <a:rPr lang="en-US" dirty="0" err="1" smtClean="0"/>
              <a:t>veth</a:t>
            </a:r>
            <a:r>
              <a:rPr lang="en-US" dirty="0" smtClean="0"/>
              <a:t> to connect </a:t>
            </a:r>
            <a:r>
              <a:rPr lang="en-US" b="1" dirty="0" smtClean="0"/>
              <a:t>RED NS </a:t>
            </a:r>
            <a:r>
              <a:rPr lang="en-US" dirty="0" smtClean="0"/>
              <a:t>with </a:t>
            </a:r>
            <a:r>
              <a:rPr lang="en-US" b="1" dirty="0" smtClean="0"/>
              <a:t>OVS BRIDGE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6375" y="0"/>
            <a:ext cx="9144000" cy="786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04" y="1715965"/>
            <a:ext cx="8098971" cy="46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2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364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NameSpace</vt:lpstr>
      <vt:lpstr>NEED OF NAMESPACE </vt:lpstr>
      <vt:lpstr>ENVIROMENT </vt:lpstr>
      <vt:lpstr>ENVIROMENT </vt:lpstr>
      <vt:lpstr>Root network namespaces</vt:lpstr>
      <vt:lpstr>PowerPoint Presentation</vt:lpstr>
      <vt:lpstr>NOW WE HAVE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Amdocs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Sharma</dc:creator>
  <cp:lastModifiedBy>Mayank Sharma</cp:lastModifiedBy>
  <cp:revision>32</cp:revision>
  <dcterms:created xsi:type="dcterms:W3CDTF">2017-02-24T12:50:02Z</dcterms:created>
  <dcterms:modified xsi:type="dcterms:W3CDTF">2017-02-24T14:02:29Z</dcterms:modified>
</cp:coreProperties>
</file>