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40E12-6FAA-43D4-72A3-9B6F38163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CBB2D3-368A-C14A-8B88-5F77AE042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A348EC-E2F5-A698-5504-CEE341F3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3852-7344-4F7A-A6FB-CF5BD454997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09352-665F-7542-39C4-05E8349A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E8D1A-6758-4728-E018-7032B07A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E22-8861-4ABE-B664-D7084EAC6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5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B0CF4-78A1-F26A-C0EF-A8E28266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7618D2-E388-2380-A345-57C0FDA97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47389-2FC9-3149-0F63-E88DEF98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3852-7344-4F7A-A6FB-CF5BD454997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6B300B-EDE3-B21D-A220-DEF46A74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168F22-2D04-AD80-A157-5A81DF22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E22-8861-4ABE-B664-D7084EAC6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8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F62F0F-768B-CB51-A638-CC402A286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6425FD-7C11-5FF1-D8BE-D8029D3D1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F72234-B651-449A-5722-EC5A61A9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3852-7344-4F7A-A6FB-CF5BD454997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E138D-B9BD-90E4-2FAB-6EC03528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C669C-4FB4-EBFC-4447-6639BF95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E22-8861-4ABE-B664-D7084EAC6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25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96122-8FF6-9AD7-3AB6-F894F8F8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FB26A-497F-7FD6-1F78-540F8D42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99DBB-BD5A-159D-A1DC-467F80BA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3852-7344-4F7A-A6FB-CF5BD454997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4624AF-C1F9-6B15-3C07-401A8ED0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4035D-3D39-11AB-3209-E01C7008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E22-8861-4ABE-B664-D7084EAC6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2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FC174-727D-02E2-95A1-E624F730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0B0FF-D8C3-FED7-50C8-46800AE1B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F1FBAC-9FDD-EE11-9DCE-1A813938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3852-7344-4F7A-A6FB-CF5BD454997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3D6BE-ACDD-5B1E-F913-9075407D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39331B-1522-22AC-784B-F0FADF02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E22-8861-4ABE-B664-D7084EAC6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7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05991-7F8D-8F4B-EEC6-97FDC56F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EA4BC-C5E6-E756-EAB7-B4E72460D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9461F0-7D00-0B7D-B288-4BEA849FA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7C99C8-82DC-558B-35D3-C4A98FA6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3852-7344-4F7A-A6FB-CF5BD454997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17144F-4124-141D-C539-10327AAC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E53954-DDC5-3DA7-5B83-3F88E083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E22-8861-4ABE-B664-D7084EAC6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7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258BE-96DE-CCB6-3285-C5C4C5CB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279E76-147C-4FCE-3A1C-88F95DD9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B5E5FB-FDDD-BBBD-F6AD-59EC4E5A7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85ACC0-9BC0-D844-7B1C-4F10FCAC1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511223-FE5C-1F05-B832-EA411279C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9A10B5-2F58-B432-C4CA-BE615977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3852-7344-4F7A-A6FB-CF5BD454997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14E4AD-6DD4-2E4A-1794-A3274978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1F3BF3-DE87-706E-2CD3-87EDDCB9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E22-8861-4ABE-B664-D7084EAC6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1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61147-5800-E43F-3DAD-05AE8FF4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42A893-DBE0-574A-AA0A-5930E03A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3852-7344-4F7A-A6FB-CF5BD454997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132D42-9176-8038-EC59-21E7A315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2EE369-6046-1788-D785-B6D13E85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E22-8861-4ABE-B664-D7084EAC6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73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DCA519-ED41-BCBA-43BD-BC8E9876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3852-7344-4F7A-A6FB-CF5BD454997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3C91AE-E194-87B5-6DA8-3A31AC85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EB1384-00CA-4E8F-55A3-E197A628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E22-8861-4ABE-B664-D7084EAC6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8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C6598-AA4B-3877-6773-8FE61E32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1876AF-6134-726D-1EDA-A5228FC9B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DC2D2F-9E4D-BD3B-4396-1AAE2DF54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C54DA-901B-141A-3614-28DD0C47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3852-7344-4F7A-A6FB-CF5BD454997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54C984-E641-810B-F9F8-A88E2FC6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2E4BF-026D-1BE5-7033-AA1D84DD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E22-8861-4ABE-B664-D7084EAC6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81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4B811-7EE2-3F04-567F-FBB3FF44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2D2A40-00BE-3942-1E62-AC428460E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B2389F-1CB5-1DA2-E984-E0F7FA2A0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C4268D-A247-30D7-8A2F-FEB611D8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3852-7344-4F7A-A6FB-CF5BD454997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DA5C61-B6BF-15E6-75ED-4C74F3B7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E04C9B-BB6D-39BD-E862-45B47963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E22-8861-4ABE-B664-D7084EAC6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8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6195D7-2EA1-99B4-8E42-65EA7B41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2C6C3-DC94-8777-7997-BB05E392A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3C1C6-3C71-A310-DB52-62A063C96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93852-7344-4F7A-A6FB-CF5BD454997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69188-45D6-CB8F-7221-655FEBB22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B94FE-7239-6C8C-D024-3BED5A636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6EE22-8861-4ABE-B664-D7084EAC6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9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FCA156D-6674-3AC8-6CD0-BBB167C20D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8D6F0-5693-3E27-6614-F40034615067}"/>
              </a:ext>
            </a:extLst>
          </p:cNvPr>
          <p:cNvSpPr txBox="1"/>
          <p:nvPr/>
        </p:nvSpPr>
        <p:spPr>
          <a:xfrm>
            <a:off x="2475973" y="46299"/>
            <a:ext cx="604364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4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BUSTTER</a:t>
            </a:r>
            <a:endParaRPr lang="ko-KR" altLang="en-US" sz="10400" b="1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D134E383-3C29-85DF-9757-F3CDA6B5A3A8}"/>
              </a:ext>
            </a:extLst>
          </p:cNvPr>
          <p:cNvSpPr/>
          <p:nvPr/>
        </p:nvSpPr>
        <p:spPr>
          <a:xfrm>
            <a:off x="365818" y="1785369"/>
            <a:ext cx="3020992" cy="607010"/>
          </a:xfrm>
          <a:prstGeom prst="chevron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0C9044-873B-8E03-9382-262E6F01EC0F}"/>
              </a:ext>
            </a:extLst>
          </p:cNvPr>
          <p:cNvSpPr/>
          <p:nvPr/>
        </p:nvSpPr>
        <p:spPr>
          <a:xfrm>
            <a:off x="695696" y="2446255"/>
            <a:ext cx="2361236" cy="3896203"/>
          </a:xfrm>
          <a:prstGeom prst="rect">
            <a:avLst/>
          </a:prstGeom>
          <a:solidFill>
            <a:srgbClr val="4472C4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BC17C-C931-021C-C4F1-6899AD5D06EC}"/>
              </a:ext>
            </a:extLst>
          </p:cNvPr>
          <p:cNvSpPr txBox="1"/>
          <p:nvPr/>
        </p:nvSpPr>
        <p:spPr>
          <a:xfrm>
            <a:off x="690014" y="2761860"/>
            <a:ext cx="2361236" cy="291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200" b="1" i="0" spc="90" dirty="0">
                <a:solidFill>
                  <a:schemeClr val="bg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평소 몇몇 버스에</a:t>
            </a:r>
            <a:endParaRPr lang="en-US" altLang="ko-KR" sz="2200" b="1" i="0" spc="90" dirty="0">
              <a:solidFill>
                <a:schemeClr val="bg1"/>
              </a:solidFill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200" b="1" i="0" spc="90" dirty="0">
                <a:solidFill>
                  <a:schemeClr val="bg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인원이 몰리고</a:t>
            </a:r>
            <a:r>
              <a:rPr lang="en-US" altLang="ko-KR" sz="2200" b="1" spc="9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ko-KR" altLang="en-US" sz="2200" b="1" i="0" spc="90" dirty="0">
                <a:solidFill>
                  <a:schemeClr val="bg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복잡해지는</a:t>
            </a:r>
            <a:endParaRPr lang="en-US" altLang="ko-KR" sz="2200" b="1" i="0" spc="90" dirty="0">
              <a:solidFill>
                <a:schemeClr val="bg1"/>
              </a:solidFill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200" b="1" i="0" spc="90" dirty="0">
                <a:solidFill>
                  <a:schemeClr val="bg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문제가 발생하여</a:t>
            </a:r>
            <a:endParaRPr lang="en-US" altLang="ko-KR" sz="2200" b="1" i="0" spc="90" dirty="0">
              <a:solidFill>
                <a:schemeClr val="bg1"/>
              </a:solidFill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200" b="1" i="0" spc="90" dirty="0">
                <a:solidFill>
                  <a:schemeClr val="bg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해당 문제를</a:t>
            </a:r>
            <a:endParaRPr lang="en-US" altLang="ko-KR" sz="2200" b="1" i="0" spc="90" dirty="0">
              <a:solidFill>
                <a:schemeClr val="bg1"/>
              </a:solidFill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200" b="1" i="0" spc="90" dirty="0">
                <a:solidFill>
                  <a:schemeClr val="bg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해결하는데</a:t>
            </a:r>
            <a:endParaRPr lang="en-US" altLang="ko-KR" sz="2200" b="1" i="0" spc="90" dirty="0">
              <a:solidFill>
                <a:schemeClr val="bg1"/>
              </a:solidFill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200" b="1" i="0" spc="90" dirty="0">
                <a:solidFill>
                  <a:schemeClr val="bg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기여하고자 함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1EF6BC41-84A2-F54D-A3DF-C6BE2D985707}"/>
              </a:ext>
            </a:extLst>
          </p:cNvPr>
          <p:cNvSpPr/>
          <p:nvPr/>
        </p:nvSpPr>
        <p:spPr>
          <a:xfrm>
            <a:off x="3197150" y="1785369"/>
            <a:ext cx="3020992" cy="607010"/>
          </a:xfrm>
          <a:prstGeom prst="chevron">
            <a:avLst/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EC5773-E613-B33D-7E75-91E63658495B}"/>
              </a:ext>
            </a:extLst>
          </p:cNvPr>
          <p:cNvSpPr/>
          <p:nvPr/>
        </p:nvSpPr>
        <p:spPr>
          <a:xfrm>
            <a:off x="3527028" y="2446255"/>
            <a:ext cx="2361236" cy="3896203"/>
          </a:xfrm>
          <a:prstGeom prst="rect">
            <a:avLst/>
          </a:prstGeom>
          <a:solidFill>
            <a:srgbClr val="4472C4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22DBF3-6A8C-CE48-7B11-BC49DE33B60A}"/>
              </a:ext>
            </a:extLst>
          </p:cNvPr>
          <p:cNvSpPr txBox="1"/>
          <p:nvPr/>
        </p:nvSpPr>
        <p:spPr>
          <a:xfrm>
            <a:off x="3538926" y="2761860"/>
            <a:ext cx="2361236" cy="2282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400" b="1" i="0" spc="90" dirty="0">
                <a:solidFill>
                  <a:schemeClr val="bg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버스 관련</a:t>
            </a:r>
            <a:endParaRPr lang="en-US" altLang="ko-KR" sz="2400" b="1" i="0" spc="90" dirty="0">
              <a:solidFill>
                <a:schemeClr val="bg1"/>
              </a:solidFill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i="0" spc="90" dirty="0">
                <a:solidFill>
                  <a:schemeClr val="bg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빅데이터를</a:t>
            </a:r>
            <a:endParaRPr lang="en-US" altLang="ko-KR" sz="2400" b="1" i="0" spc="90" dirty="0">
              <a:solidFill>
                <a:schemeClr val="bg1"/>
              </a:solidFill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i="0" spc="90" dirty="0">
                <a:solidFill>
                  <a:schemeClr val="bg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활용하여 비활성 정류장과 버스를 특정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B76B37B3-43AD-BED4-4B1B-F270233B1F1A}"/>
              </a:ext>
            </a:extLst>
          </p:cNvPr>
          <p:cNvSpPr/>
          <p:nvPr/>
        </p:nvSpPr>
        <p:spPr>
          <a:xfrm>
            <a:off x="6004011" y="1785369"/>
            <a:ext cx="3020992" cy="607010"/>
          </a:xfrm>
          <a:prstGeom prst="chevron">
            <a:avLst/>
          </a:prstGeom>
          <a:solidFill>
            <a:srgbClr val="4472C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296F18-F772-E358-B625-215A40AE3B28}"/>
              </a:ext>
            </a:extLst>
          </p:cNvPr>
          <p:cNvSpPr/>
          <p:nvPr/>
        </p:nvSpPr>
        <p:spPr>
          <a:xfrm>
            <a:off x="6333889" y="2446255"/>
            <a:ext cx="2361236" cy="3896203"/>
          </a:xfrm>
          <a:prstGeom prst="rect">
            <a:avLst/>
          </a:prstGeom>
          <a:solidFill>
            <a:srgbClr val="4472C4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CC5C9F-B345-B1E4-410F-CDD6A9718673}"/>
              </a:ext>
            </a:extLst>
          </p:cNvPr>
          <p:cNvSpPr txBox="1"/>
          <p:nvPr/>
        </p:nvSpPr>
        <p:spPr>
          <a:xfrm>
            <a:off x="6358360" y="2761860"/>
            <a:ext cx="2361236" cy="2725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400" b="1" i="0" spc="90" dirty="0">
                <a:solidFill>
                  <a:schemeClr val="bg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비활성 정류장과 버스를</a:t>
            </a:r>
            <a:endParaRPr lang="en-US" altLang="ko-KR" sz="2400" b="1" i="0" spc="90" dirty="0">
              <a:solidFill>
                <a:schemeClr val="bg1"/>
              </a:solidFill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i="0" spc="90" dirty="0">
                <a:solidFill>
                  <a:schemeClr val="bg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최적화하여</a:t>
            </a:r>
            <a:endParaRPr lang="en-US" altLang="ko-KR" sz="2400" b="1" i="0" spc="90" dirty="0">
              <a:solidFill>
                <a:schemeClr val="bg1"/>
              </a:solidFill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i="0" spc="90" dirty="0">
                <a:solidFill>
                  <a:schemeClr val="bg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과포화 정류소에 배치하거나</a:t>
            </a:r>
            <a:endParaRPr lang="en-US" altLang="ko-KR" sz="2400" b="1" i="0" spc="90" dirty="0">
              <a:solidFill>
                <a:schemeClr val="bg1"/>
              </a:solidFill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i="0" spc="90" dirty="0">
                <a:solidFill>
                  <a:schemeClr val="bg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배차 간격 조정함</a:t>
            </a: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0F753BA9-5F18-B6B6-4350-ADEF717C2966}"/>
              </a:ext>
            </a:extLst>
          </p:cNvPr>
          <p:cNvSpPr/>
          <p:nvPr/>
        </p:nvSpPr>
        <p:spPr>
          <a:xfrm>
            <a:off x="8810872" y="1785369"/>
            <a:ext cx="3020992" cy="60701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F1E4E8-F8D4-E2EB-69BE-9755B5EFD067}"/>
              </a:ext>
            </a:extLst>
          </p:cNvPr>
          <p:cNvSpPr/>
          <p:nvPr/>
        </p:nvSpPr>
        <p:spPr>
          <a:xfrm>
            <a:off x="9140750" y="2446255"/>
            <a:ext cx="2361236" cy="3896203"/>
          </a:xfrm>
          <a:prstGeom prst="rect">
            <a:avLst/>
          </a:prstGeom>
          <a:solidFill>
            <a:srgbClr val="4472C4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A49E90-A7D8-C095-51D1-55732C1A515D}"/>
              </a:ext>
            </a:extLst>
          </p:cNvPr>
          <p:cNvSpPr txBox="1"/>
          <p:nvPr/>
        </p:nvSpPr>
        <p:spPr>
          <a:xfrm>
            <a:off x="9165221" y="2761859"/>
            <a:ext cx="2361236" cy="2725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400" b="1" i="0" spc="90" dirty="0">
                <a:solidFill>
                  <a:schemeClr val="bg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버스 노선</a:t>
            </a:r>
            <a:endParaRPr lang="en-US" altLang="ko-KR" sz="2400" b="1" i="0" spc="90" dirty="0">
              <a:solidFill>
                <a:schemeClr val="bg1"/>
              </a:solidFill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i="0" spc="90" dirty="0">
                <a:solidFill>
                  <a:schemeClr val="bg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최적화</a:t>
            </a:r>
            <a:r>
              <a:rPr lang="ko-KR" altLang="en-US" sz="2400" b="1" spc="9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로</a:t>
            </a:r>
            <a:r>
              <a:rPr lang="ko-KR" altLang="en-US" sz="2400" b="1" i="0" spc="90" dirty="0">
                <a:solidFill>
                  <a:schemeClr val="bg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버스의 인원 집중을</a:t>
            </a:r>
            <a:endParaRPr lang="en-US" altLang="ko-KR" sz="2400" b="1" i="0" spc="90" dirty="0">
              <a:solidFill>
                <a:schemeClr val="bg1"/>
              </a:solidFill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i="0" spc="90" dirty="0">
                <a:solidFill>
                  <a:schemeClr val="bg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해결하여</a:t>
            </a:r>
            <a:endParaRPr lang="en-US" altLang="ko-KR" sz="2400" b="1" i="0" spc="90" dirty="0">
              <a:solidFill>
                <a:schemeClr val="bg1"/>
              </a:solidFill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i="0" spc="90" dirty="0">
                <a:solidFill>
                  <a:schemeClr val="bg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대구</a:t>
            </a:r>
            <a:r>
              <a:rPr lang="en-US" altLang="ko-KR" sz="2400" b="1" spc="9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2400" b="1" i="0" spc="90" dirty="0">
                <a:solidFill>
                  <a:schemeClr val="bg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시민들의</a:t>
            </a:r>
            <a:endParaRPr lang="en-US" altLang="ko-KR" sz="2400" b="1" i="0" spc="90" dirty="0">
              <a:solidFill>
                <a:schemeClr val="bg1"/>
              </a:solidFill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i="0" spc="90" dirty="0">
                <a:solidFill>
                  <a:schemeClr val="bg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교통 환경 개선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EAFEF3-6FAE-1ACC-D446-2496901CEEA8}"/>
              </a:ext>
            </a:extLst>
          </p:cNvPr>
          <p:cNvSpPr txBox="1"/>
          <p:nvPr/>
        </p:nvSpPr>
        <p:spPr>
          <a:xfrm>
            <a:off x="1364437" y="1827264"/>
            <a:ext cx="1417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STEP 1</a:t>
            </a:r>
            <a:endParaRPr lang="ko-KR" altLang="en-US" sz="2800" b="1" i="0" dirty="0">
              <a:solidFill>
                <a:schemeClr val="bg1"/>
              </a:solidFill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6E62B5-2697-6841-E71C-A348F4BC218C}"/>
              </a:ext>
            </a:extLst>
          </p:cNvPr>
          <p:cNvSpPr txBox="1"/>
          <p:nvPr/>
        </p:nvSpPr>
        <p:spPr>
          <a:xfrm>
            <a:off x="4080022" y="1827264"/>
            <a:ext cx="1417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STEP 2</a:t>
            </a:r>
            <a:endParaRPr lang="ko-KR" altLang="en-US" sz="2800" b="1" i="0" dirty="0">
              <a:solidFill>
                <a:schemeClr val="bg1"/>
              </a:solidFill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2DA944-9BE1-9BE0-6EB1-D5550BBA75E3}"/>
              </a:ext>
            </a:extLst>
          </p:cNvPr>
          <p:cNvSpPr txBox="1"/>
          <p:nvPr/>
        </p:nvSpPr>
        <p:spPr>
          <a:xfrm>
            <a:off x="6886883" y="1827264"/>
            <a:ext cx="1417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STEP 3</a:t>
            </a:r>
            <a:endParaRPr lang="ko-KR" altLang="en-US" sz="2800" b="1" i="0" dirty="0">
              <a:solidFill>
                <a:schemeClr val="bg1"/>
              </a:solidFill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4B703B-74F4-C47F-002E-96888255EE3A}"/>
              </a:ext>
            </a:extLst>
          </p:cNvPr>
          <p:cNvSpPr txBox="1"/>
          <p:nvPr/>
        </p:nvSpPr>
        <p:spPr>
          <a:xfrm>
            <a:off x="9694987" y="1827264"/>
            <a:ext cx="1417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STEP 4</a:t>
            </a:r>
            <a:endParaRPr lang="ko-KR" altLang="en-US" sz="2800" b="1" i="0" dirty="0">
              <a:solidFill>
                <a:schemeClr val="bg1"/>
              </a:solidFill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25" name="그림 24" descr="그래픽, 로고, 폰트, 상징이(가) 표시된 사진&#10;&#10;자동 생성된 설명">
            <a:extLst>
              <a:ext uri="{FF2B5EF4-FFF2-40B4-BE49-F238E27FC236}">
                <a16:creationId xmlns:a16="http://schemas.microsoft.com/office/drawing/2014/main" id="{EEF40B4B-10B7-8971-67EB-D8029DFAE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1" y="0"/>
            <a:ext cx="1739957" cy="173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31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52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나눔스퀘어OTF_ac ExtraBold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주열 박</dc:creator>
  <cp:lastModifiedBy>주열 박</cp:lastModifiedBy>
  <cp:revision>2</cp:revision>
  <dcterms:created xsi:type="dcterms:W3CDTF">2023-06-21T08:50:43Z</dcterms:created>
  <dcterms:modified xsi:type="dcterms:W3CDTF">2023-06-21T11:02:55Z</dcterms:modified>
</cp:coreProperties>
</file>