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0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6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2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73F6-4D24-43E2-9233-1CED72FDD315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5A66-EBB7-4879-9D75-AD3BB43F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71088" y="2689002"/>
            <a:ext cx="5449824" cy="1479995"/>
          </a:xfrm>
        </p:spPr>
        <p:txBody>
          <a:bodyPr>
            <a:normAutofit/>
          </a:bodyPr>
          <a:lstStyle/>
          <a:p>
            <a:r>
              <a:rPr lang="ko-KR" altLang="en-US" sz="9600" b="1" dirty="0" err="1"/>
              <a:t>마이닥터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59580" y="4485627"/>
            <a:ext cx="3672840" cy="1088834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Team. </a:t>
            </a:r>
            <a:r>
              <a:rPr lang="ko-KR" altLang="en-US" dirty="0" err="1"/>
              <a:t>러닝머신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AF4C4-D59D-4478-8393-BB8B71B97473}"/>
              </a:ext>
            </a:extLst>
          </p:cNvPr>
          <p:cNvSpPr txBox="1"/>
          <p:nvPr/>
        </p:nvSpPr>
        <p:spPr>
          <a:xfrm>
            <a:off x="4377690" y="1661423"/>
            <a:ext cx="3436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내 손안의 건강 주치의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63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352815" y="5450418"/>
            <a:ext cx="11486370" cy="129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많은 사람들이 다양한 이유로 병을 앓거나 사망한다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문제를 인공지능을 활용하여 의사들의 업무를 보조하고 의료 자원을 효율적으로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633B5-BD2F-4B06-B45E-306C1312E3F4}"/>
              </a:ext>
            </a:extLst>
          </p:cNvPr>
          <p:cNvSpPr txBox="1"/>
          <p:nvPr/>
        </p:nvSpPr>
        <p:spPr>
          <a:xfrm>
            <a:off x="4213479" y="240530"/>
            <a:ext cx="3765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개발동기</a:t>
            </a:r>
            <a:endParaRPr lang="ko-KR" altLang="en-US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027382-FE4D-4E87-9CF0-631C0AA25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4" y="1147428"/>
            <a:ext cx="4546939" cy="416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00" y="2148840"/>
            <a:ext cx="11353800" cy="403250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심장마비</a:t>
            </a:r>
            <a:r>
              <a:rPr lang="en-US" altLang="ko-KR" sz="2000" dirty="0"/>
              <a:t>, </a:t>
            </a:r>
            <a:r>
              <a:rPr lang="ko-KR" altLang="en-US" sz="2000" dirty="0"/>
              <a:t>유방암 등의 위험한 질병을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알고리즘을 사용해서 의료진에게 환자의 건강 확인과 현재 위험성 판단을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의사가 처방을 내릴 때 참고자료로 사용하여 환자의 병을 진단하고 객관적인 데이터를 활용해 오진을 미연에 방지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예방적인 관점에서도 인공지능을 활용하여 위험 요인을 식별하고 개인에게 맞는 예방 전략을 제안할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지역 문제와 연관하여 인공지능을 활용하면 해당 지역의 질병 유병률 추이를 파악하고 대응 전략을 수립하는 데에도 도움이 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83A18-6AFB-4C46-8BE8-826E1C3AAAD0}"/>
              </a:ext>
            </a:extLst>
          </p:cNvPr>
          <p:cNvSpPr txBox="1"/>
          <p:nvPr/>
        </p:nvSpPr>
        <p:spPr>
          <a:xfrm>
            <a:off x="2369058" y="676656"/>
            <a:ext cx="7453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/>
              <a:t>주요 기능 및 특징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기대 효과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5101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서비스 아키텍처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65" y="1690688"/>
            <a:ext cx="7325670" cy="4351338"/>
          </a:xfrm>
        </p:spPr>
      </p:pic>
    </p:spTree>
    <p:extLst>
      <p:ext uri="{BB962C8B-B14F-4D97-AF65-F5344CB8AC3E}">
        <p14:creationId xmlns:p14="http://schemas.microsoft.com/office/powerpoint/2010/main" val="188109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42544" y="131617"/>
            <a:ext cx="6638544" cy="1325563"/>
          </a:xfrm>
        </p:spPr>
        <p:txBody>
          <a:bodyPr/>
          <a:lstStyle/>
          <a:p>
            <a:pPr algn="ctr"/>
            <a:r>
              <a:rPr lang="ko-KR" altLang="en-US" dirty="0"/>
              <a:t>인공지능 학습 단계</a:t>
            </a:r>
          </a:p>
        </p:txBody>
      </p:sp>
      <p:sp>
        <p:nvSpPr>
          <p:cNvPr id="4" name="설명선: 아래쪽 화살표 3">
            <a:extLst>
              <a:ext uri="{FF2B5EF4-FFF2-40B4-BE49-F238E27FC236}">
                <a16:creationId xmlns:a16="http://schemas.microsoft.com/office/drawing/2014/main" id="{ACD5F70B-0093-4578-A7C2-2896F844C384}"/>
              </a:ext>
            </a:extLst>
          </p:cNvPr>
          <p:cNvSpPr/>
          <p:nvPr/>
        </p:nvSpPr>
        <p:spPr>
          <a:xfrm>
            <a:off x="804672" y="1265001"/>
            <a:ext cx="3721608" cy="13255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질병 데이터 입력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536911A-490E-42ED-8858-9DBC90067D95}"/>
              </a:ext>
            </a:extLst>
          </p:cNvPr>
          <p:cNvSpPr/>
          <p:nvPr/>
        </p:nvSpPr>
        <p:spPr>
          <a:xfrm>
            <a:off x="804672" y="2670130"/>
            <a:ext cx="3721608" cy="13255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로지스틱 회귀 알고리즘 사용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7FD64B5A-D4CF-4C36-B392-66AC3C813737}"/>
              </a:ext>
            </a:extLst>
          </p:cNvPr>
          <p:cNvSpPr/>
          <p:nvPr/>
        </p:nvSpPr>
        <p:spPr>
          <a:xfrm>
            <a:off x="804672" y="4007567"/>
            <a:ext cx="3721608" cy="13255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질병의 패턴 학습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517485-11EB-4ABB-8422-1A2C9BB3D453}"/>
              </a:ext>
            </a:extLst>
          </p:cNvPr>
          <p:cNvSpPr/>
          <p:nvPr/>
        </p:nvSpPr>
        <p:spPr>
          <a:xfrm>
            <a:off x="804672" y="5559552"/>
            <a:ext cx="3721608" cy="103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결과값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6E76D-EBAA-43A2-9B06-DAAB34D46AB0}"/>
              </a:ext>
            </a:extLst>
          </p:cNvPr>
          <p:cNvSpPr txBox="1"/>
          <p:nvPr/>
        </p:nvSpPr>
        <p:spPr>
          <a:xfrm>
            <a:off x="7406640" y="609732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심장마비 결과 그래프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A3C3D-81ED-4440-A338-1A58AFE7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71" y="1265002"/>
            <a:ext cx="6638544" cy="54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0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8416" y="310261"/>
            <a:ext cx="5535168" cy="1325563"/>
          </a:xfrm>
        </p:spPr>
        <p:txBody>
          <a:bodyPr/>
          <a:lstStyle/>
          <a:p>
            <a:r>
              <a:rPr lang="ko-KR" altLang="en-US" dirty="0"/>
              <a:t>알고리즘 선택 이유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4AFE6AA-A31D-4667-AD8B-FE7E94B1E430}"/>
              </a:ext>
            </a:extLst>
          </p:cNvPr>
          <p:cNvCxnSpPr>
            <a:cxnSpLocks/>
          </p:cNvCxnSpPr>
          <p:nvPr/>
        </p:nvCxnSpPr>
        <p:spPr>
          <a:xfrm>
            <a:off x="3703320" y="2834640"/>
            <a:ext cx="53949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86EF421-D3B2-4A98-A791-14C0174127E4}"/>
              </a:ext>
            </a:extLst>
          </p:cNvPr>
          <p:cNvSpPr/>
          <p:nvPr/>
        </p:nvSpPr>
        <p:spPr>
          <a:xfrm>
            <a:off x="100590" y="2244852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로지스틱 회귀 알고리즘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43238A-418E-4C4E-A001-BEE32216E8F9}"/>
              </a:ext>
            </a:extLst>
          </p:cNvPr>
          <p:cNvSpPr/>
          <p:nvPr/>
        </p:nvSpPr>
        <p:spPr>
          <a:xfrm>
            <a:off x="4372356" y="2244852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 문제에 적합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5517F6-D975-4680-96E4-5B9BF4E7529D}"/>
              </a:ext>
            </a:extLst>
          </p:cNvPr>
          <p:cNvCxnSpPr>
            <a:cxnSpLocks/>
          </p:cNvCxnSpPr>
          <p:nvPr/>
        </p:nvCxnSpPr>
        <p:spPr>
          <a:xfrm>
            <a:off x="7891272" y="2834640"/>
            <a:ext cx="597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A0DAFD-8636-475B-BADD-8530C1A72C15}"/>
              </a:ext>
            </a:extLst>
          </p:cNvPr>
          <p:cNvSpPr/>
          <p:nvPr/>
        </p:nvSpPr>
        <p:spPr>
          <a:xfrm>
            <a:off x="8644122" y="2244852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진 분류 분제에 매우 적합함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0837DE-7334-45D8-974B-C63BF2792217}"/>
              </a:ext>
            </a:extLst>
          </p:cNvPr>
          <p:cNvCxnSpPr/>
          <p:nvPr/>
        </p:nvCxnSpPr>
        <p:spPr>
          <a:xfrm>
            <a:off x="10442448" y="3602736"/>
            <a:ext cx="0" cy="93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D2D3C1-6F70-474E-BC6F-05D08ABBD9A0}"/>
              </a:ext>
            </a:extLst>
          </p:cNvPr>
          <p:cNvSpPr/>
          <p:nvPr/>
        </p:nvSpPr>
        <p:spPr>
          <a:xfrm>
            <a:off x="8644120" y="4811268"/>
            <a:ext cx="3447289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의학 예측에 뛰어남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D663C6-06A7-4340-A3F0-843F975CB1C8}"/>
              </a:ext>
            </a:extLst>
          </p:cNvPr>
          <p:cNvCxnSpPr>
            <a:cxnSpLocks/>
          </p:cNvCxnSpPr>
          <p:nvPr/>
        </p:nvCxnSpPr>
        <p:spPr>
          <a:xfrm flipH="1">
            <a:off x="7891272" y="5468112"/>
            <a:ext cx="63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BA4DC5-A63A-497F-A8CD-8A5D977C1617}"/>
              </a:ext>
            </a:extLst>
          </p:cNvPr>
          <p:cNvSpPr/>
          <p:nvPr/>
        </p:nvSpPr>
        <p:spPr>
          <a:xfrm>
            <a:off x="4372356" y="4811268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알고리즘 보다 뛰어난 성능을 가짐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96A581-344E-413E-A3B8-AB159B5D267D}"/>
              </a:ext>
            </a:extLst>
          </p:cNvPr>
          <p:cNvCxnSpPr>
            <a:cxnSpLocks/>
          </p:cNvCxnSpPr>
          <p:nvPr/>
        </p:nvCxnSpPr>
        <p:spPr>
          <a:xfrm flipH="1">
            <a:off x="3657600" y="5401056"/>
            <a:ext cx="630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FB71FAA-F9F6-478A-B118-B55FE5737D8F}"/>
              </a:ext>
            </a:extLst>
          </p:cNvPr>
          <p:cNvSpPr/>
          <p:nvPr/>
        </p:nvSpPr>
        <p:spPr>
          <a:xfrm>
            <a:off x="100590" y="4878324"/>
            <a:ext cx="3447288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 </a:t>
            </a:r>
            <a:r>
              <a:rPr lang="en-US" altLang="ko-KR" dirty="0"/>
              <a:t>96%</a:t>
            </a:r>
            <a:r>
              <a:rPr lang="ko-KR" altLang="en-US" dirty="0"/>
              <a:t>의 정확도를 가짐</a:t>
            </a:r>
          </a:p>
        </p:txBody>
      </p:sp>
    </p:spTree>
    <p:extLst>
      <p:ext uri="{BB962C8B-B14F-4D97-AF65-F5344CB8AC3E}">
        <p14:creationId xmlns:p14="http://schemas.microsoft.com/office/powerpoint/2010/main" val="175201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086AE-F61F-426E-9943-13AB6FFC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65125"/>
            <a:ext cx="5257800" cy="96989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현재 까지의 문제와 앞으로의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E7A5F-F651-452B-83DF-AB03D0B3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073"/>
            <a:ext cx="10515600" cy="4351338"/>
          </a:xfrm>
        </p:spPr>
        <p:txBody>
          <a:bodyPr/>
          <a:lstStyle/>
          <a:p>
            <a:r>
              <a:rPr lang="ko-KR" altLang="en-US" dirty="0"/>
              <a:t>웹사이트와 인공지능 모델 사이에서 실시간으로 데이터를 주고받는 것을 구현하는 것에 어려움을 느끼고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통계적인 그래프만 웹 사이트에 올라가 있기 때문에</a:t>
            </a:r>
            <a:r>
              <a:rPr lang="en-US" altLang="ko-KR" dirty="0"/>
              <a:t> </a:t>
            </a:r>
            <a:r>
              <a:rPr lang="ko-KR" altLang="en-US" dirty="0"/>
              <a:t>환자의 진료 예측 결과를 출력해주는 기능을 추가할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다양한 질병을 예측하기 위한 인공지능모델을 추가로 개발할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99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207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마이닥터</vt:lpstr>
      <vt:lpstr>PowerPoint 프레젠테이션</vt:lpstr>
      <vt:lpstr>PowerPoint 프레젠테이션</vt:lpstr>
      <vt:lpstr>서비스 아키텍처</vt:lpstr>
      <vt:lpstr>인공지능 학습 단계</vt:lpstr>
      <vt:lpstr>알고리즘 선택 이유</vt:lpstr>
      <vt:lpstr>현재 까지의 문제와 앞으로의 개발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icerice06</dc:creator>
  <cp:lastModifiedBy>기성 황</cp:lastModifiedBy>
  <cp:revision>16</cp:revision>
  <dcterms:created xsi:type="dcterms:W3CDTF">2023-06-22T01:51:56Z</dcterms:created>
  <dcterms:modified xsi:type="dcterms:W3CDTF">2023-06-22T11:00:22Z</dcterms:modified>
</cp:coreProperties>
</file>