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1843" y="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A0B8-D946-4E60-8712-D989540FC891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875D-71D5-455B-BC7F-881F97FCB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9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A0B8-D946-4E60-8712-D989540FC891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875D-71D5-455B-BC7F-881F97FCB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5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A0B8-D946-4E60-8712-D989540FC891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875D-71D5-455B-BC7F-881F97FCB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A0B8-D946-4E60-8712-D989540FC891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875D-71D5-455B-BC7F-881F97FCB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87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A0B8-D946-4E60-8712-D989540FC891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875D-71D5-455B-BC7F-881F97FCB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49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A0B8-D946-4E60-8712-D989540FC891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875D-71D5-455B-BC7F-881F97FCB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4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A0B8-D946-4E60-8712-D989540FC891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875D-71D5-455B-BC7F-881F97FCB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4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A0B8-D946-4E60-8712-D989540FC891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875D-71D5-455B-BC7F-881F97FCB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1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A0B8-D946-4E60-8712-D989540FC891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875D-71D5-455B-BC7F-881F97FCB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5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A0B8-D946-4E60-8712-D989540FC891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875D-71D5-455B-BC7F-881F97FCB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5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A0B8-D946-4E60-8712-D989540FC891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875D-71D5-455B-BC7F-881F97FCB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44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BA0B8-D946-4E60-8712-D989540FC891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E875D-71D5-455B-BC7F-881F97FCB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4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658F527F-6764-4D92-BB98-510E7B705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05" y="58628"/>
            <a:ext cx="4706007" cy="6115904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BEFAF3D-B812-48D8-AD32-11E89C021C9A}"/>
              </a:ext>
            </a:extLst>
          </p:cNvPr>
          <p:cNvCxnSpPr>
            <a:cxnSpLocks/>
          </p:cNvCxnSpPr>
          <p:nvPr/>
        </p:nvCxnSpPr>
        <p:spPr>
          <a:xfrm>
            <a:off x="4128364" y="5300192"/>
            <a:ext cx="2356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0FC9C4-178B-4E51-B8C2-2454879E2CD0}"/>
              </a:ext>
            </a:extLst>
          </p:cNvPr>
          <p:cNvSpPr/>
          <p:nvPr/>
        </p:nvSpPr>
        <p:spPr>
          <a:xfrm>
            <a:off x="6484620" y="4987772"/>
            <a:ext cx="1493520" cy="6248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03560B-51CA-4380-A018-E104BA33021E}"/>
              </a:ext>
            </a:extLst>
          </p:cNvPr>
          <p:cNvSpPr/>
          <p:nvPr/>
        </p:nvSpPr>
        <p:spPr>
          <a:xfrm>
            <a:off x="6501593" y="4034940"/>
            <a:ext cx="1493520" cy="6248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8092A6E-E67D-464B-A51D-86552E1F29A8}"/>
              </a:ext>
            </a:extLst>
          </p:cNvPr>
          <p:cNvCxnSpPr>
            <a:cxnSpLocks/>
          </p:cNvCxnSpPr>
          <p:nvPr/>
        </p:nvCxnSpPr>
        <p:spPr>
          <a:xfrm>
            <a:off x="3620806" y="4347360"/>
            <a:ext cx="2899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595FA4D-C0F2-4D57-9A48-815E767D8FE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839887" y="3429000"/>
            <a:ext cx="2644733" cy="59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795AA0A-AEB6-48FE-9E07-D24545CBF3C4}"/>
              </a:ext>
            </a:extLst>
          </p:cNvPr>
          <p:cNvSpPr/>
          <p:nvPr/>
        </p:nvSpPr>
        <p:spPr>
          <a:xfrm>
            <a:off x="6484620" y="3116580"/>
            <a:ext cx="1493520" cy="6248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2417AD3-3842-47EF-B4FB-BAD6AD872E0C}"/>
              </a:ext>
            </a:extLst>
          </p:cNvPr>
          <p:cNvCxnSpPr>
            <a:cxnSpLocks/>
          </p:cNvCxnSpPr>
          <p:nvPr/>
        </p:nvCxnSpPr>
        <p:spPr>
          <a:xfrm flipV="1">
            <a:off x="5561528" y="2005180"/>
            <a:ext cx="640213" cy="990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B5108FF-A608-4565-8EE4-A09E203CF385}"/>
              </a:ext>
            </a:extLst>
          </p:cNvPr>
          <p:cNvSpPr/>
          <p:nvPr/>
        </p:nvSpPr>
        <p:spPr>
          <a:xfrm>
            <a:off x="5738375" y="1554959"/>
            <a:ext cx="1381754" cy="61539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이메일과 비밀번호로 로그인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8DC45B-9B93-4963-AD44-0AD77A6E5916}"/>
              </a:ext>
            </a:extLst>
          </p:cNvPr>
          <p:cNvSpPr txBox="1"/>
          <p:nvPr/>
        </p:nvSpPr>
        <p:spPr>
          <a:xfrm>
            <a:off x="4183906" y="3256280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>
                <a:solidFill>
                  <a:schemeClr val="bg1"/>
                </a:solidFill>
              </a:rPr>
              <a:t>로그인 버튼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480608-4C07-4CF3-B263-AB29AF9943EE}"/>
              </a:ext>
            </a:extLst>
          </p:cNvPr>
          <p:cNvSpPr txBox="1"/>
          <p:nvPr/>
        </p:nvSpPr>
        <p:spPr>
          <a:xfrm>
            <a:off x="6429152" y="4054110"/>
            <a:ext cx="16383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이 태그를 클릭하여 계정을 생성하러 회원가입</a:t>
            </a:r>
            <a:r>
              <a:rPr lang="en-US" altLang="ko-KR" sz="1100">
                <a:solidFill>
                  <a:schemeClr val="bg1"/>
                </a:solidFill>
              </a:rPr>
              <a:t> </a:t>
            </a:r>
            <a:r>
              <a:rPr lang="ko-KR" altLang="en-US" sz="1100">
                <a:solidFill>
                  <a:schemeClr val="bg1"/>
                </a:solidFill>
              </a:rPr>
              <a:t>이동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8F446D-9F21-4F8C-B514-1D919F4C108A}"/>
              </a:ext>
            </a:extLst>
          </p:cNvPr>
          <p:cNvSpPr txBox="1"/>
          <p:nvPr/>
        </p:nvSpPr>
        <p:spPr>
          <a:xfrm>
            <a:off x="6412230" y="5074278"/>
            <a:ext cx="1493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간편 구글 소셜 로그인</a:t>
            </a:r>
          </a:p>
        </p:txBody>
      </p:sp>
    </p:spTree>
    <p:extLst>
      <p:ext uri="{BB962C8B-B14F-4D97-AF65-F5344CB8AC3E}">
        <p14:creationId xmlns:p14="http://schemas.microsoft.com/office/powerpoint/2010/main" val="287000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19F3F88-F5E6-4AD7-9822-2FB2BCEFE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78" y="506476"/>
            <a:ext cx="4419983" cy="5845047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93DE2E5-CBC2-421F-808A-422EC244414C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 flipV="1">
            <a:off x="5992161" y="2357120"/>
            <a:ext cx="887279" cy="10718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46AA180-7968-439E-A7E2-0F20B6004430}"/>
              </a:ext>
            </a:extLst>
          </p:cNvPr>
          <p:cNvSpPr/>
          <p:nvPr/>
        </p:nvSpPr>
        <p:spPr>
          <a:xfrm>
            <a:off x="6199840" y="701040"/>
            <a:ext cx="1359199" cy="1656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사용자명</a:t>
            </a:r>
            <a:br>
              <a:rPr lang="en-US" altLang="ko-KR"/>
            </a:br>
            <a:r>
              <a:rPr lang="ko-KR" altLang="en-US"/>
              <a:t>비밀번호</a:t>
            </a:r>
            <a:br>
              <a:rPr lang="en-US" altLang="ko-KR"/>
            </a:br>
            <a:r>
              <a:rPr lang="ko-KR" altLang="en-US"/>
              <a:t>비밀번호 확인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8CD1F65-CA61-4A86-97DE-529C1EED79C0}"/>
              </a:ext>
            </a:extLst>
          </p:cNvPr>
          <p:cNvSpPr/>
          <p:nvPr/>
        </p:nvSpPr>
        <p:spPr>
          <a:xfrm>
            <a:off x="6199840" y="3487420"/>
            <a:ext cx="1359199" cy="165608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입력 후 </a:t>
            </a:r>
            <a:br>
              <a:rPr lang="en-US" altLang="ko-KR"/>
            </a:br>
            <a:r>
              <a:rPr lang="ko-KR" altLang="en-US"/>
              <a:t>회원가입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0704DB4-5A97-4DC7-9BD2-DE06A53CC9FE}"/>
              </a:ext>
            </a:extLst>
          </p:cNvPr>
          <p:cNvCxnSpPr>
            <a:cxnSpLocks/>
          </p:cNvCxnSpPr>
          <p:nvPr/>
        </p:nvCxnSpPr>
        <p:spPr>
          <a:xfrm flipV="1">
            <a:off x="4297680" y="4157980"/>
            <a:ext cx="1902160" cy="401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32B4D6A-E033-4073-8299-6217B5AA882E}"/>
              </a:ext>
            </a:extLst>
          </p:cNvPr>
          <p:cNvSpPr/>
          <p:nvPr/>
        </p:nvSpPr>
        <p:spPr>
          <a:xfrm>
            <a:off x="6320567" y="5201920"/>
            <a:ext cx="1359199" cy="125984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로그인과</a:t>
            </a:r>
            <a:br>
              <a:rPr lang="en-US" altLang="ko-KR"/>
            </a:br>
            <a:r>
              <a:rPr lang="ko-KR" altLang="en-US"/>
              <a:t>똑같이 </a:t>
            </a:r>
            <a:br>
              <a:rPr lang="en-US" altLang="ko-KR"/>
            </a:br>
            <a:r>
              <a:rPr lang="ko-KR" altLang="en-US"/>
              <a:t>소셜 로그인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8EF08A3-6AF3-4F31-A7EB-9B9EFEFE18A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505325" y="5629275"/>
            <a:ext cx="1815242" cy="202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4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9937A9-17D0-4705-82A2-59C3EAD344A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669280" y="1648594"/>
            <a:ext cx="1402080" cy="28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9F0D7F-4279-459E-956C-0FD548A7A393}"/>
              </a:ext>
            </a:extLst>
          </p:cNvPr>
          <p:cNvSpPr/>
          <p:nvPr/>
        </p:nvSpPr>
        <p:spPr>
          <a:xfrm>
            <a:off x="7071360" y="1191394"/>
            <a:ext cx="2164080" cy="9144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r>
              <a:rPr lang="ko-KR" altLang="en-US"/>
              <a:t>초씩 사진이 바뀌어짐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0BF52E5-9D7F-4747-B45F-7B70BC11C77E}"/>
              </a:ext>
            </a:extLst>
          </p:cNvPr>
          <p:cNvSpPr/>
          <p:nvPr/>
        </p:nvSpPr>
        <p:spPr>
          <a:xfrm>
            <a:off x="6979920" y="3830320"/>
            <a:ext cx="2164080" cy="9144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많은 연령대의</a:t>
            </a:r>
            <a:br>
              <a:rPr lang="en-US" altLang="ko-KR"/>
            </a:br>
            <a:r>
              <a:rPr lang="ko-KR" altLang="en-US"/>
              <a:t>흥미로운 진로뉴스를 넣음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4D928A4-B445-46B0-9A13-F7269E9C4585}"/>
              </a:ext>
            </a:extLst>
          </p:cNvPr>
          <p:cNvSpPr/>
          <p:nvPr/>
        </p:nvSpPr>
        <p:spPr>
          <a:xfrm>
            <a:off x="6318504" y="166900"/>
            <a:ext cx="2164080" cy="9144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B67FBF-1B62-44D7-A93F-637E695A615F}"/>
              </a:ext>
            </a:extLst>
          </p:cNvPr>
          <p:cNvCxnSpPr>
            <a:cxnSpLocks/>
          </p:cNvCxnSpPr>
          <p:nvPr/>
        </p:nvCxnSpPr>
        <p:spPr>
          <a:xfrm>
            <a:off x="5669280" y="4287520"/>
            <a:ext cx="1310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FD9BF95F-14DE-4785-A0C0-7E281C54D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79" y="514006"/>
            <a:ext cx="4667901" cy="4915586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7094B8-9586-48EF-8CB6-822FF28B9388}"/>
              </a:ext>
            </a:extLst>
          </p:cNvPr>
          <p:cNvCxnSpPr>
            <a:cxnSpLocks/>
          </p:cNvCxnSpPr>
          <p:nvPr/>
        </p:nvCxnSpPr>
        <p:spPr>
          <a:xfrm flipV="1">
            <a:off x="5468112" y="776866"/>
            <a:ext cx="1402080" cy="28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4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0646F5-97AC-4B1E-B0ED-A9F49DAC8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03" y="540690"/>
            <a:ext cx="5646317" cy="5410862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4EA532D-0169-4805-ABCD-A5B39FA94264}"/>
              </a:ext>
            </a:extLst>
          </p:cNvPr>
          <p:cNvCxnSpPr>
            <a:stCxn id="5" idx="3"/>
          </p:cNvCxnSpPr>
          <p:nvPr/>
        </p:nvCxnSpPr>
        <p:spPr>
          <a:xfrm flipV="1">
            <a:off x="6370320" y="2489200"/>
            <a:ext cx="817880" cy="7569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58F1DB-7ACD-4907-BD3A-572E5895B264}"/>
              </a:ext>
            </a:extLst>
          </p:cNvPr>
          <p:cNvSpPr/>
          <p:nvPr/>
        </p:nvSpPr>
        <p:spPr>
          <a:xfrm>
            <a:off x="7188200" y="1779017"/>
            <a:ext cx="2230120" cy="14671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학생의 정보와 목표의 방법  사이드에는 희망직업순위를 넣었습니다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FA69C5B-8537-4C12-AA6B-59B52E3EC0A2}"/>
              </a:ext>
            </a:extLst>
          </p:cNvPr>
          <p:cNvSpPr/>
          <p:nvPr/>
        </p:nvSpPr>
        <p:spPr>
          <a:xfrm>
            <a:off x="7014597" y="4078269"/>
            <a:ext cx="2230120" cy="14671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학생들의 진로 맞춤 프로그램으로 진로를 찾을 수 있도록 하는 기대가 있습니다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2088DFA-01D8-4FE9-9CF8-172C887C89F1}"/>
              </a:ext>
            </a:extLst>
          </p:cNvPr>
          <p:cNvCxnSpPr/>
          <p:nvPr/>
        </p:nvCxnSpPr>
        <p:spPr>
          <a:xfrm>
            <a:off x="6370320" y="1242060"/>
            <a:ext cx="644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F13A732-5E8A-4092-A386-9D96ED8D3F78}"/>
              </a:ext>
            </a:extLst>
          </p:cNvPr>
          <p:cNvCxnSpPr/>
          <p:nvPr/>
        </p:nvCxnSpPr>
        <p:spPr>
          <a:xfrm>
            <a:off x="5509260" y="4861560"/>
            <a:ext cx="1505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708C11F-FFD4-47A1-91A8-C558EA45BBA5}"/>
              </a:ext>
            </a:extLst>
          </p:cNvPr>
          <p:cNvSpPr/>
          <p:nvPr/>
        </p:nvSpPr>
        <p:spPr>
          <a:xfrm>
            <a:off x="7019235" y="513764"/>
            <a:ext cx="1626483" cy="10946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연령별 진로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F61B1-BA54-4095-946C-DE94EA1995D6}"/>
              </a:ext>
            </a:extLst>
          </p:cNvPr>
          <p:cNvSpPr txBox="1"/>
          <p:nvPr/>
        </p:nvSpPr>
        <p:spPr>
          <a:xfrm>
            <a:off x="1054376" y="6107668"/>
            <a:ext cx="563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온라인 진로 상담은 백엔드와 협업하여 개발 중입니다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2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72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 M</dc:creator>
  <cp:lastModifiedBy>JE M</cp:lastModifiedBy>
  <cp:revision>9</cp:revision>
  <dcterms:created xsi:type="dcterms:W3CDTF">2024-08-25T20:35:48Z</dcterms:created>
  <dcterms:modified xsi:type="dcterms:W3CDTF">2024-08-26T01:12:48Z</dcterms:modified>
</cp:coreProperties>
</file>