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1FC5B-8A54-4915-8DD9-63B4A1069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DBD44E-0682-4A23-A36F-EAF38A789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EE0DD-557A-49FB-A16F-3093A29E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FE418-ED2A-47E0-9DCB-C0731C5B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335F2-1D22-408A-9640-54724E47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8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490D5-B44C-4CDD-B600-7892E5A9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307070-F694-4554-A1C5-73CBCA74E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6B480-E048-44E5-9E32-2FAA678E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EE6FF-54D6-41EE-B9D6-2F0B5E9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4584-8BA2-44FE-A563-56E94D5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6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967D98-8A8C-4576-A0C6-BEDA77083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9568B-EFAB-43FD-B169-E7423A6E9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378F7-C75E-47E1-B188-95E0D2A0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67FD3-210C-4D1F-B69C-6338A4CC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12F4F-02D6-455C-BA08-FECEBFC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0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B74D5-1CF9-4AA6-A689-D2BABF89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BD7B2-D552-4D92-9419-90BCD49A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F5D9B-29E3-474E-8EBA-126D4B6D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3ACB9-E628-4617-A28C-5EEDB226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FEF7A-14D2-423D-8EC7-E76036E2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5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71D7-B1BD-436B-BA56-FC1FFF93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5F1A8-6225-4C47-97D2-4C8DAB65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FDE25-CC13-4716-8CAE-61152B6D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FB0BA-4A47-4443-B507-95CB0D7C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4D8C5-4536-4DC7-A154-E6BAD35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7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6ABC2-797B-4A27-BF0E-389EAAF9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E8E92-E328-4CBD-AA56-39BB50D3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FBC13-7A79-4CAB-80EB-2EAC9D0CF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4CC90-144C-4702-9A2E-599E0543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D29F4-9C38-4A86-810C-AE1584CD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CACE3-9CFB-41F7-AD61-70E2C427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8BEEE-5BCB-4C0A-AA65-657B86FE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E83B8-8EF2-480F-963E-3C2D64CBF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94442D-290A-4FAB-9BAA-804EC212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0B5E69-4AA5-428C-B924-421205745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7AFD69-D47B-464B-98C1-597B58642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261279-9920-46E2-82FC-68083008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865CA-2295-4776-8107-9AB9F929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A4452A-F39A-4CBE-8461-657839CE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CFEA-5A0A-4A07-BDEE-7D4F6BC2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7AB7D8-B279-454E-B565-EF2C6322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7B5FB-2204-403D-95AB-A1D334F3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4780ED-39F0-4356-A0D4-BFE09CBC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05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4920F4-7BB7-4881-AE0B-DAE0925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A84D53-E1DC-48D3-8B38-8FE14C1B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C592E-C17B-4B81-9412-6544B1C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C1E7D-750F-408B-9216-653AFE67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CABB5-D8B2-4850-81F8-7DCD01FF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6987D-224E-4950-AD32-B8F13DE83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429AC-E5B6-4DC2-9A96-BD42E339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DDD28B-1D86-4AEB-ADB9-1C5038E9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44409-F906-49DA-B14E-D4914E0A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4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935C-EC12-492A-9F8D-1857119A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3E6CD3-D569-40C0-B0A9-B1CFF2A64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5EC16-A13E-451E-A92F-1D892940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1936A-4DD7-4300-8164-7F762231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69EC46-FFD6-4809-9705-3BD1F8C4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4DCCA7-B65E-403C-B437-A55BDDB5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3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DE989-59FA-4662-ABD1-FEA67F08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48BBF-94DA-4C5C-81AE-0E6B06437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68A6-5F91-4123-A623-0B9B126C7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2AF5-408C-46B9-9842-31A75FEFB3E5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7F0EA-9F65-410C-8E7C-FB090D3A5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CF887-4C12-45F1-AF9C-4C6C35538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B8E9A-D9C9-4F98-AA86-8C5C0A1FA1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2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EC35-234E-46E7-ABDE-43B5C0F2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0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/>
              <a:t>의성군 모든 시민을 위한 진로 웹서비스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EDF353-7078-4A94-BE34-EA8D3C0EE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이제는 노인분들도 더 넓은 직종을 보장하자는 목적으로 시작하게된 </a:t>
            </a:r>
            <a:r>
              <a:rPr lang="en-US" altLang="ko-KR"/>
              <a:t>FTD</a:t>
            </a:r>
            <a:r>
              <a:rPr lang="ko-KR" altLang="en-US"/>
              <a:t>팀에 리더 문종은이라고 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 sz="1500"/>
              <a:t>팀원</a:t>
            </a:r>
            <a:r>
              <a:rPr lang="en-US" altLang="ko-KR" sz="1500"/>
              <a:t>:</a:t>
            </a:r>
            <a:r>
              <a:rPr lang="ko-KR" altLang="en-US" sz="1500"/>
              <a:t>변지우</a:t>
            </a:r>
            <a:r>
              <a:rPr lang="en-US" altLang="ko-KR" sz="1500"/>
              <a:t>,</a:t>
            </a:r>
            <a:r>
              <a:rPr lang="ko-KR" altLang="en-US" sz="1500"/>
              <a:t>최민혁</a:t>
            </a:r>
            <a:r>
              <a:rPr lang="en-US" altLang="ko-KR" sz="1500"/>
              <a:t>,</a:t>
            </a:r>
            <a:r>
              <a:rPr lang="ko-KR" altLang="en-US" sz="1500"/>
              <a:t>이현우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50AA93-E5A2-4712-B6AB-E95131B2CBE7}"/>
              </a:ext>
            </a:extLst>
          </p:cNvPr>
          <p:cNvCxnSpPr/>
          <p:nvPr/>
        </p:nvCxnSpPr>
        <p:spPr>
          <a:xfrm>
            <a:off x="446598" y="3429000"/>
            <a:ext cx="11298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61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623879-F6F3-4380-AE91-8E6A7209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17" y="2668015"/>
            <a:ext cx="6121428" cy="40945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C9968B-FE81-4536-A053-AEB41928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왜 이런 서비스를 계획 하였냐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CB8F9-045A-4AF3-BE78-FE82C90D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3" y="1437867"/>
            <a:ext cx="10515600" cy="4351338"/>
          </a:xfrm>
        </p:spPr>
        <p:txBody>
          <a:bodyPr/>
          <a:lstStyle/>
          <a:p>
            <a:r>
              <a:rPr lang="ko-KR" altLang="en-US"/>
              <a:t>자료를 조사하고 구상 한 결과 의성군 청소년들의 진로에 대하여 고민이 많은 뿐더러 자기가 원하는 진로에 대하여 방향을 못 잡는 분들이 많다는 자료를 보았다</a:t>
            </a:r>
            <a:r>
              <a:rPr lang="en-US" altLang="ko-KR"/>
              <a:t>.</a:t>
            </a:r>
          </a:p>
          <a:p>
            <a:r>
              <a:rPr lang="ko-KR" altLang="en-US"/>
              <a:t>뉴스 자료를 보다시피 전국 노인</a:t>
            </a:r>
            <a:br>
              <a:rPr lang="en-US" altLang="ko-KR"/>
            </a:br>
            <a:r>
              <a:rPr lang="ko-KR" altLang="en-US"/>
              <a:t>비중이 가장 높은 곳으로 선정된</a:t>
            </a:r>
            <a:br>
              <a:rPr lang="en-US" altLang="ko-KR"/>
            </a:br>
            <a:r>
              <a:rPr lang="ko-KR" altLang="en-US"/>
              <a:t>이곳 바로 의성입니다</a:t>
            </a:r>
            <a:br>
              <a:rPr lang="en-US" altLang="ko-KR"/>
            </a:br>
            <a:br>
              <a:rPr lang="en-US" altLang="ko-KR"/>
            </a:br>
            <a:r>
              <a:rPr lang="ko-KR" altLang="en-US"/>
              <a:t>따라서 노인의 일자리도 보장 하자는 의미로</a:t>
            </a:r>
            <a:br>
              <a:rPr lang="en-US" altLang="ko-KR"/>
            </a:br>
            <a:r>
              <a:rPr lang="ko-KR" altLang="en-US"/>
              <a:t>이 두개의 근거자료로 이 서비스를 </a:t>
            </a:r>
            <a:br>
              <a:rPr lang="en-US" altLang="ko-KR"/>
            </a:br>
            <a:r>
              <a:rPr lang="ko-KR" altLang="en-US"/>
              <a:t>계획하였습니다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676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69020-13E1-4347-A02B-668050AA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그러면 어떠한 기능이 들어있나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AF11F-432C-4B07-84C1-1045E4F1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CF3008-ADCD-4CD3-9AF4-2879638C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6" y="2080166"/>
            <a:ext cx="3191130" cy="38422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1B5F35-D9E3-4AA5-A658-9E10F724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730" y="2080167"/>
            <a:ext cx="4672876" cy="38422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0C8C86-BFE0-42C8-8D21-612825F32893}"/>
              </a:ext>
            </a:extLst>
          </p:cNvPr>
          <p:cNvSpPr txBox="1"/>
          <p:nvPr/>
        </p:nvSpPr>
        <p:spPr>
          <a:xfrm>
            <a:off x="1640396" y="17119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홈페이지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248B53-0B30-40B0-94A7-7AE2DBE49152}"/>
              </a:ext>
            </a:extLst>
          </p:cNvPr>
          <p:cNvSpPr txBox="1"/>
          <p:nvPr/>
        </p:nvSpPr>
        <p:spPr>
          <a:xfrm>
            <a:off x="7107170" y="167262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연령별 진로 정보</a:t>
            </a:r>
          </a:p>
        </p:txBody>
      </p:sp>
    </p:spTree>
    <p:extLst>
      <p:ext uri="{BB962C8B-B14F-4D97-AF65-F5344CB8AC3E}">
        <p14:creationId xmlns:p14="http://schemas.microsoft.com/office/powerpoint/2010/main" val="136245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12392F-698C-4E31-9E82-840E2A89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9" y="648207"/>
            <a:ext cx="6007477" cy="5561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EBB7B6-6833-454A-A50F-3D5527E7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492760"/>
            <a:ext cx="5384800" cy="567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2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1C0977-C051-4D19-8044-8E0CBC2A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1158809"/>
            <a:ext cx="6859748" cy="4540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C54B5E-6701-4220-A9AA-D275E5EE4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91" y="3143225"/>
            <a:ext cx="1653683" cy="5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4C9978-0132-4E19-9488-32702B300ED4}"/>
              </a:ext>
            </a:extLst>
          </p:cNvPr>
          <p:cNvSpPr txBox="1"/>
          <p:nvPr/>
        </p:nvSpPr>
        <p:spPr>
          <a:xfrm>
            <a:off x="1910450" y="27573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아이콘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B2C45-EF19-4EC1-A92C-9C3283CBD111}"/>
              </a:ext>
            </a:extLst>
          </p:cNvPr>
          <p:cNvSpPr txBox="1"/>
          <p:nvPr/>
        </p:nvSpPr>
        <p:spPr>
          <a:xfrm>
            <a:off x="7601824" y="696845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92715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2208A-EA16-4CC5-912C-0DDEAE41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마지막 끝을 마치면서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59A96-C4A5-4A2F-A3ED-3E606DF0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개발을 하면서 정말 많은 고난이 있었지만 열심히 해주고 도와준 팀원 분들한테 정말 고맙다는 말을 하고 싶습니다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아쉬운 점은 경험은 경험이라고 하지만 공부를 좀 탄탄하게 하고 와야겠다고 생각합니다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시연영상</a:t>
            </a:r>
            <a:endParaRPr lang="en-US" altLang="ko-KR"/>
          </a:p>
          <a:p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D1800-48BD-4A09-8443-2C35D1286A4C}"/>
              </a:ext>
            </a:extLst>
          </p:cNvPr>
          <p:cNvSpPr txBox="1"/>
          <p:nvPr/>
        </p:nvSpPr>
        <p:spPr>
          <a:xfrm>
            <a:off x="838200" y="5030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https://youtu.be/kuvlnJAo2CQ</a:t>
            </a:r>
          </a:p>
        </p:txBody>
      </p:sp>
    </p:spTree>
    <p:extLst>
      <p:ext uri="{BB962C8B-B14F-4D97-AF65-F5344CB8AC3E}">
        <p14:creationId xmlns:p14="http://schemas.microsoft.com/office/powerpoint/2010/main" val="178761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139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의성군 모든 시민을 위한 진로 웹서비스</vt:lpstr>
      <vt:lpstr>왜 이런 서비스를 계획 하였냐?</vt:lpstr>
      <vt:lpstr>그러면 어떠한 기능이 들어있나?</vt:lpstr>
      <vt:lpstr>PowerPoint 프레젠테이션</vt:lpstr>
      <vt:lpstr>PowerPoint 프레젠테이션</vt:lpstr>
      <vt:lpstr>마지막 끝을 마치면서…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의성군 모든 시민을 위한 진로 웹서비스</dc:title>
  <dc:creator>JE M</dc:creator>
  <cp:lastModifiedBy>JE M</cp:lastModifiedBy>
  <cp:revision>8</cp:revision>
  <dcterms:created xsi:type="dcterms:W3CDTF">2024-08-27T01:37:19Z</dcterms:created>
  <dcterms:modified xsi:type="dcterms:W3CDTF">2024-08-27T03:51:34Z</dcterms:modified>
</cp:coreProperties>
</file>