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66" r:id="rId5"/>
    <p:sldId id="268" r:id="rId6"/>
    <p:sldId id="271" r:id="rId7"/>
    <p:sldId id="270" r:id="rId8"/>
    <p:sldId id="261" r:id="rId9"/>
    <p:sldId id="262" r:id="rId10"/>
    <p:sldId id="260" r:id="rId11"/>
    <p:sldId id="265" r:id="rId12"/>
    <p:sldId id="272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>
      <p:cViewPr>
        <p:scale>
          <a:sx n="123" d="100"/>
          <a:sy n="123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85C83-4B52-5600-A62C-90318649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E4B51B-8CC5-F128-3E84-CB34C36FF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E8B07-91A9-2EDB-F2C2-B5BFA4D6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115EC-416B-F436-14C6-E33F888C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2E3CF-3E9C-DF94-585A-22E71123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81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559A1-7B8C-C0BB-53D8-4C824316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E8C67-B46E-0FF4-0210-F7589DFA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AB4CA-5E7E-0974-492F-C4C4517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43789-CCFB-EBF9-AAEA-8FB31423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024D0-73A8-24AE-3678-14255245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32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55C442-79EA-545A-4B28-B6A3E8D2A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16FDB-FE35-A05F-2336-5FD1198B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07E92-44FB-3AB2-82C9-2246D095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84707-76E2-3EB7-18FA-3C3B7D3B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0B857-CD9F-064E-FB90-FD346498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207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EE0F-5D38-E575-2B0F-A23A1D73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839CC-B5BF-7CAE-DC7F-F9A6E4C5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3B4C2-A351-B265-0886-E43282AE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F2C92-51D9-EBB8-A0EC-1B7E91F8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28DE6-16F8-5549-CEC1-CEF19F7E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987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C83F-094E-B77F-E593-E4109122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0458-BB9E-879F-7A27-1FA0BC97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C718C-EB5C-D77C-6D29-E9AB97B4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41C01-7643-4A7F-C7BD-FB60EE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6B93E-3D67-CE12-C5EA-CB2C1E9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246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5FD3F-BE4D-5195-CD5B-6773B866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5B438-CB35-93B4-481D-C52BBDCE6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636FD9-04DF-E1C8-A256-852614CF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5D450-A74F-FA23-DEA3-B43F111F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3DBE1-99A8-B681-D303-ACBAFFB0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784CA-D2EC-8A57-7342-E9D61DED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36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AD5C-5A9A-7EC9-C1DA-496FD753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157EE-C0C6-709E-A65E-FB12E9B9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5CDD9-5D99-3E59-7215-C6A12D2C4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93B6CE-42E5-026F-660C-A430C5847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CC89CF-E5E9-0DE7-F2E8-ECECCF968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5FAC94-DE9A-C086-BAE3-886FEE1A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53F97E-459C-94FB-20A4-1639EC4D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223B6C-10A0-9357-4991-12D01329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818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860E8-D896-06E4-85CA-42A162CD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F1F971-D91E-D6A3-B938-30EF2180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9F894-2758-E6AA-D28D-B8698E9B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CBC88-58C7-9238-FA49-C4B7A63D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1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8B404F-0270-0813-BFA6-6549CE80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5180F-5557-DEEF-9AB8-6C40DF92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4F695-8736-5422-321D-EE6C166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85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BA46-10BE-1BD6-EB6C-0C5C6557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F3695-2468-C9B7-7D20-3995DD91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FF3A4-F06D-3ACF-9048-B07F890C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65237-9F71-AB98-B6CE-B2E7B11B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9C59A-CEAC-9FD0-E54D-0F93F01F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1D0D7-8FDC-74A3-D6B7-0D6EF3FA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68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7C0C7-A0A6-7B66-78FD-0C4B3C72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259852-DCC7-6EF1-2035-1F0C3806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62E8F-5750-3CC6-633D-05D87B67C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670B7-2712-51D8-7DB2-E73EED59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5E8DD-2184-C0CB-1186-B063F7A2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588D1-8DE1-4A82-871F-23C532AB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6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859D24-ACD9-E5E3-8BFA-C8D87B44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DE9C5-C55B-311F-C45E-88984E80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84567-98BE-AE17-DA0B-40B561E5C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5BB6-507F-7946-ABE4-8A058E9A8636}" type="datetimeFigureOut">
              <a:rPr kumimoji="1" lang="ko-Kore-KR" altLang="en-US" smtClean="0"/>
              <a:t>2023. 6. 22.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F4A5A-ACBF-315C-3E9C-F29F23BD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49F53-CBDF-2CFB-20F6-F0DB0BA81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7A87-C85A-F740-A363-35F188B249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68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C95187-5680-EB0F-8940-1ACEECBE38A9}"/>
              </a:ext>
            </a:extLst>
          </p:cNvPr>
          <p:cNvSpPr txBox="1"/>
          <p:nvPr/>
        </p:nvSpPr>
        <p:spPr>
          <a:xfrm>
            <a:off x="2823309" y="2551837"/>
            <a:ext cx="6545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장애인과 노약자를 위한</a:t>
            </a:r>
            <a:endParaRPr kumimoji="1" lang="en-US" altLang="ko-KR" sz="5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ctr"/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신개념 교육 플랫폼</a:t>
            </a:r>
            <a:endParaRPr kumimoji="1" lang="ko-Kore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AF524-A084-FDC2-1438-B8852840FB54}"/>
              </a:ext>
            </a:extLst>
          </p:cNvPr>
          <p:cNvSpPr txBox="1"/>
          <p:nvPr/>
        </p:nvSpPr>
        <p:spPr>
          <a:xfrm>
            <a:off x="4613061" y="2151727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2023 HACKERS GROUND</a:t>
            </a:r>
            <a:endParaRPr kumimoji="1" lang="ko-Kore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F8306-B034-DE9D-424A-789AF20A9635}"/>
              </a:ext>
            </a:extLst>
          </p:cNvPr>
          <p:cNvSpPr txBox="1"/>
          <p:nvPr/>
        </p:nvSpPr>
        <p:spPr>
          <a:xfrm>
            <a:off x="4577794" y="4254048"/>
            <a:ext cx="3036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Team : </a:t>
            </a:r>
            <a:r>
              <a:rPr kumimoji="1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우리집애저는귀여웡</a:t>
            </a:r>
            <a:endParaRPr kumimoji="1" lang="ko-Kore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18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FC74E7-A2FD-71DF-C024-F2E905A1ACC5}"/>
              </a:ext>
            </a:extLst>
          </p:cNvPr>
          <p:cNvSpPr txBox="1"/>
          <p:nvPr/>
        </p:nvSpPr>
        <p:spPr>
          <a:xfrm>
            <a:off x="4029567" y="4926412"/>
            <a:ext cx="4132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Azure WebApp</a:t>
            </a:r>
          </a:p>
        </p:txBody>
      </p:sp>
      <p:pic>
        <p:nvPicPr>
          <p:cNvPr id="1026" name="Picture 2" descr="Azure Web App Logo - LogoDix">
            <a:extLst>
              <a:ext uri="{FF2B5EF4-FFF2-40B4-BE49-F238E27FC236}">
                <a16:creationId xmlns:a16="http://schemas.microsoft.com/office/drawing/2014/main" id="{954573E8-1051-2E45-E338-36B171EA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49" y="3331662"/>
            <a:ext cx="29083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90AF8-E374-F94B-7E29-31F79B04AB3C}"/>
              </a:ext>
            </a:extLst>
          </p:cNvPr>
          <p:cNvSpPr txBox="1"/>
          <p:nvPr/>
        </p:nvSpPr>
        <p:spPr>
          <a:xfrm>
            <a:off x="8551441" y="2225032"/>
            <a:ext cx="2023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MySQL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AE681-2C66-70F3-DCCD-810C1BE454AB}"/>
              </a:ext>
            </a:extLst>
          </p:cNvPr>
          <p:cNvSpPr txBox="1"/>
          <p:nvPr/>
        </p:nvSpPr>
        <p:spPr>
          <a:xfrm>
            <a:off x="1709837" y="2279246"/>
            <a:ext cx="2244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Express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DCAE7-8DFD-36D2-2B81-3712D7ED8859}"/>
              </a:ext>
            </a:extLst>
          </p:cNvPr>
          <p:cNvSpPr txBox="1"/>
          <p:nvPr/>
        </p:nvSpPr>
        <p:spPr>
          <a:xfrm>
            <a:off x="5264682" y="1187517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React</a:t>
            </a: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C13E16CC-DA09-E9D1-1052-11A1CC84BBFF}"/>
              </a:ext>
            </a:extLst>
          </p:cNvPr>
          <p:cNvSpPr/>
          <p:nvPr/>
        </p:nvSpPr>
        <p:spPr>
          <a:xfrm>
            <a:off x="5899148" y="2040124"/>
            <a:ext cx="393700" cy="103751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8CD538F1-151B-84A4-4434-146A0B35E676}"/>
              </a:ext>
            </a:extLst>
          </p:cNvPr>
          <p:cNvSpPr/>
          <p:nvPr/>
        </p:nvSpPr>
        <p:spPr>
          <a:xfrm rot="2695802">
            <a:off x="8184255" y="2957010"/>
            <a:ext cx="393700" cy="103751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CC4939FC-D65C-4F83-56AA-CC775B695287}"/>
              </a:ext>
            </a:extLst>
          </p:cNvPr>
          <p:cNvSpPr/>
          <p:nvPr/>
        </p:nvSpPr>
        <p:spPr>
          <a:xfrm rot="18940933">
            <a:off x="3796299" y="2897380"/>
            <a:ext cx="393700" cy="103751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47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9C21716-A426-9A30-0BFB-DB456ADD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46" y="649571"/>
            <a:ext cx="6291237" cy="5616249"/>
          </a:xfrm>
          <a:prstGeom prst="rect">
            <a:avLst/>
          </a:prstGeom>
        </p:spPr>
      </p:pic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83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0E4A13-5B6A-3C2C-2FF5-36F731CDF0F0}"/>
              </a:ext>
            </a:extLst>
          </p:cNvPr>
          <p:cNvSpPr txBox="1"/>
          <p:nvPr/>
        </p:nvSpPr>
        <p:spPr>
          <a:xfrm>
            <a:off x="4609054" y="3044279"/>
            <a:ext cx="2973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13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3B0C9C3-2786-23EF-36EC-EF4A270C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99" y="1497788"/>
            <a:ext cx="4948646" cy="10028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2D38B9-18D3-F0E2-D1F2-C37E3859C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594" y="3823517"/>
            <a:ext cx="5277656" cy="915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CE10D3-6BE3-D435-5A4A-4970247308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122" b="20923"/>
          <a:stretch/>
        </p:blipFill>
        <p:spPr>
          <a:xfrm>
            <a:off x="4804954" y="2802987"/>
            <a:ext cx="6051839" cy="5246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14236C-ABBB-9DC6-EB41-9B77C3ACE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954" y="2288163"/>
            <a:ext cx="6363789" cy="4726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8AAFA4-BA1B-FF11-66AF-5EFBA2A71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334" y="4443710"/>
            <a:ext cx="5458097" cy="9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525F8B-B753-43E9-2BA3-F04412F837F0}"/>
              </a:ext>
            </a:extLst>
          </p:cNvPr>
          <p:cNvSpPr txBox="1"/>
          <p:nvPr/>
        </p:nvSpPr>
        <p:spPr>
          <a:xfrm>
            <a:off x="3024487" y="2967335"/>
            <a:ext cx="6143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새로운 기회를 만들자</a:t>
            </a:r>
            <a:r>
              <a:rPr kumimoji="1"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!</a:t>
            </a:r>
            <a:endParaRPr kumimoji="1" lang="ko-Kore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21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6CA6943-714D-F0E9-6111-51BEAD99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3" y="1693921"/>
            <a:ext cx="6106342" cy="4407400"/>
          </a:xfrm>
          <a:prstGeom prst="rect">
            <a:avLst/>
          </a:prstGeom>
        </p:spPr>
      </p:pic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525F8B-B753-43E9-2BA3-F04412F837F0}"/>
              </a:ext>
            </a:extLst>
          </p:cNvPr>
          <p:cNvSpPr txBox="1"/>
          <p:nvPr/>
        </p:nvSpPr>
        <p:spPr>
          <a:xfrm>
            <a:off x="6243064" y="2364976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&lt;</a:t>
            </a:r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강사 </a:t>
            </a:r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&gt;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7D381-CBD2-B1CE-E96F-5806894E8666}"/>
              </a:ext>
            </a:extLst>
          </p:cNvPr>
          <p:cNvSpPr txBox="1"/>
          <p:nvPr/>
        </p:nvSpPr>
        <p:spPr>
          <a:xfrm>
            <a:off x="9114691" y="2990354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&lt;</a:t>
            </a:r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학생 </a:t>
            </a:r>
            <a:r>
              <a:rPr kumimoji="1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&gt;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23D89-4556-BB31-3B2E-E80994F2621D}"/>
              </a:ext>
            </a:extLst>
          </p:cNvPr>
          <p:cNvSpPr txBox="1"/>
          <p:nvPr/>
        </p:nvSpPr>
        <p:spPr>
          <a:xfrm>
            <a:off x="6352068" y="300844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F8E6B-C248-01FE-C06C-0555D8FA73B6}"/>
              </a:ext>
            </a:extLst>
          </p:cNvPr>
          <p:cNvSpPr txBox="1"/>
          <p:nvPr/>
        </p:nvSpPr>
        <p:spPr>
          <a:xfrm>
            <a:off x="6352068" y="3615853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노약자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58710-C832-6AF4-DC81-029A1F02C9B6}"/>
              </a:ext>
            </a:extLst>
          </p:cNvPr>
          <p:cNvSpPr txBox="1"/>
          <p:nvPr/>
        </p:nvSpPr>
        <p:spPr>
          <a:xfrm>
            <a:off x="9091448" y="3656081"/>
            <a:ext cx="1382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3CFE4-5A53-081A-5EC5-CE543AC781E0}"/>
              </a:ext>
            </a:extLst>
          </p:cNvPr>
          <p:cNvSpPr txBox="1"/>
          <p:nvPr/>
        </p:nvSpPr>
        <p:spPr>
          <a:xfrm>
            <a:off x="9091448" y="4341203"/>
            <a:ext cx="1382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일반인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4829D0-5010-FDE9-F03E-8EE8EF473E2F}"/>
              </a:ext>
            </a:extLst>
          </p:cNvPr>
          <p:cNvSpPr txBox="1"/>
          <p:nvPr/>
        </p:nvSpPr>
        <p:spPr>
          <a:xfrm>
            <a:off x="9223695" y="5026325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노약자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BD67A2FD-176D-E40D-145F-D39368292325}"/>
              </a:ext>
            </a:extLst>
          </p:cNvPr>
          <p:cNvSpPr/>
          <p:nvPr/>
        </p:nvSpPr>
        <p:spPr>
          <a:xfrm rot="2403952">
            <a:off x="7690448" y="3480592"/>
            <a:ext cx="1049582" cy="331607"/>
          </a:xfrm>
          <a:prstGeom prst="rightArrow">
            <a:avLst/>
          </a:prstGeom>
          <a:solidFill>
            <a:schemeClr val="tx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EC766-494C-0783-92F5-AE51547A88C1}"/>
              </a:ext>
            </a:extLst>
          </p:cNvPr>
          <p:cNvSpPr txBox="1"/>
          <p:nvPr/>
        </p:nvSpPr>
        <p:spPr>
          <a:xfrm>
            <a:off x="818569" y="900398"/>
            <a:ext cx="599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기존과 다른 새로운 개념의 교육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!</a:t>
            </a:r>
            <a:endParaRPr kumimoji="1" lang="ko-Kore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80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784366A9-1D27-B706-4EB8-504D9F9A1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05" t="1346" r="16869" b="18735"/>
          <a:stretch/>
        </p:blipFill>
        <p:spPr>
          <a:xfrm>
            <a:off x="2070539" y="736270"/>
            <a:ext cx="7667296" cy="5472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4EC766-494C-0783-92F5-AE51547A88C1}"/>
              </a:ext>
            </a:extLst>
          </p:cNvPr>
          <p:cNvSpPr txBox="1"/>
          <p:nvPr/>
        </p:nvSpPr>
        <p:spPr>
          <a:xfrm>
            <a:off x="7872248" y="2605435"/>
            <a:ext cx="38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장애인과 노약자의 다양한</a:t>
            </a:r>
            <a:endParaRPr kumimoji="1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r"/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지식을 강의로 공유</a:t>
            </a:r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!</a:t>
            </a:r>
            <a:endParaRPr kumimoji="1" lang="ko-Kore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89C9D257-1A3E-37DA-4F13-5F1A2414C3C8}"/>
              </a:ext>
            </a:extLst>
          </p:cNvPr>
          <p:cNvCxnSpPr>
            <a:cxnSpLocks/>
          </p:cNvCxnSpPr>
          <p:nvPr/>
        </p:nvCxnSpPr>
        <p:spPr>
          <a:xfrm rot="5400000">
            <a:off x="8466083" y="3141273"/>
            <a:ext cx="672662" cy="6621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4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65DDAD-1254-A020-1AA9-9AFFFD808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r="1491" b="3276"/>
          <a:stretch/>
        </p:blipFill>
        <p:spPr bwMode="auto">
          <a:xfrm>
            <a:off x="2004569" y="715283"/>
            <a:ext cx="5071640" cy="551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4EC766-494C-0783-92F5-AE51547A88C1}"/>
              </a:ext>
            </a:extLst>
          </p:cNvPr>
          <p:cNvSpPr txBox="1"/>
          <p:nvPr/>
        </p:nvSpPr>
        <p:spPr>
          <a:xfrm>
            <a:off x="7669209" y="3108704"/>
            <a:ext cx="38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장애인과 노약자에게 수익을</a:t>
            </a:r>
            <a:endParaRPr kumimoji="1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r"/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지급함으로써 경제적 효과</a:t>
            </a:r>
            <a:endParaRPr kumimoji="1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89C9D257-1A3E-37DA-4F13-5F1A2414C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6211" y="3667990"/>
            <a:ext cx="1185998" cy="111182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0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A3744C2-B200-8B52-2135-F9807320A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t="33618" r="39929" b="36493"/>
          <a:stretch/>
        </p:blipFill>
        <p:spPr>
          <a:xfrm>
            <a:off x="6354633" y="2885386"/>
            <a:ext cx="5018798" cy="2385742"/>
          </a:xfrm>
          <a:prstGeom prst="rect">
            <a:avLst/>
          </a:prstGeom>
        </p:spPr>
      </p:pic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4EC766-494C-0783-92F5-AE51547A88C1}"/>
              </a:ext>
            </a:extLst>
          </p:cNvPr>
          <p:cNvSpPr txBox="1"/>
          <p:nvPr/>
        </p:nvSpPr>
        <p:spPr>
          <a:xfrm>
            <a:off x="7666975" y="1818581"/>
            <a:ext cx="38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빅데이터 기반으로 장애인 편의시설 인증 건물 추천</a:t>
            </a:r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!</a:t>
            </a:r>
            <a:endParaRPr kumimoji="1" lang="ko-Kore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89C9D257-1A3E-37DA-4F13-5F1A2414C3C8}"/>
              </a:ext>
            </a:extLst>
          </p:cNvPr>
          <p:cNvCxnSpPr>
            <a:cxnSpLocks/>
          </p:cNvCxnSpPr>
          <p:nvPr/>
        </p:nvCxnSpPr>
        <p:spPr>
          <a:xfrm rot="5400000">
            <a:off x="8949342" y="2617343"/>
            <a:ext cx="672662" cy="6621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2CA0CE1-3A75-36D9-7009-47FA1EB1C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t="33618" r="22955" b="36493"/>
          <a:stretch/>
        </p:blipFill>
        <p:spPr>
          <a:xfrm>
            <a:off x="1929147" y="4876800"/>
            <a:ext cx="3475087" cy="11322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7F4F65-613A-3CA0-A4A0-A9B30FAC14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93" r="17312" b="89377"/>
          <a:stretch/>
        </p:blipFill>
        <p:spPr>
          <a:xfrm>
            <a:off x="1082566" y="750777"/>
            <a:ext cx="5168252" cy="486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6C0C65-7AC0-0564-C7C4-AC40DDDB66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36" t="21591" r="21533"/>
          <a:stretch/>
        </p:blipFill>
        <p:spPr>
          <a:xfrm>
            <a:off x="1454263" y="1225901"/>
            <a:ext cx="4424857" cy="36508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BB851D-9BCF-DDC7-DB1D-C5507B222A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815" t="36189" r="21533"/>
          <a:stretch/>
        </p:blipFill>
        <p:spPr>
          <a:xfrm>
            <a:off x="5758405" y="3136018"/>
            <a:ext cx="128367" cy="29712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AA259F-33F2-0D17-8949-11B0E66F6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36" t="53833" r="76812"/>
          <a:stretch/>
        </p:blipFill>
        <p:spPr>
          <a:xfrm>
            <a:off x="1454263" y="3946357"/>
            <a:ext cx="128367" cy="21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C27590-1B7B-C11E-5A03-4641C3E35D7C}"/>
              </a:ext>
            </a:extLst>
          </p:cNvPr>
          <p:cNvSpPr txBox="1"/>
          <p:nvPr/>
        </p:nvSpPr>
        <p:spPr>
          <a:xfrm>
            <a:off x="5977413" y="1341215"/>
            <a:ext cx="362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차별없는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강사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선출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5999B-94FA-B3B0-92D2-6C2877C1196C}"/>
              </a:ext>
            </a:extLst>
          </p:cNvPr>
          <p:cNvSpPr txBox="1"/>
          <p:nvPr/>
        </p:nvSpPr>
        <p:spPr>
          <a:xfrm>
            <a:off x="5777842" y="3694041"/>
            <a:ext cx="402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장애인 편의시설 추천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6EAC5-772D-3FCD-65F6-7B8F6CAD1D5A}"/>
              </a:ext>
            </a:extLst>
          </p:cNvPr>
          <p:cNvSpPr txBox="1"/>
          <p:nvPr/>
        </p:nvSpPr>
        <p:spPr>
          <a:xfrm>
            <a:off x="1947192" y="2967335"/>
            <a:ext cx="192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Merit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3118A-FB47-BE1E-786A-648A703AA8D1}"/>
              </a:ext>
            </a:extLst>
          </p:cNvPr>
          <p:cNvSpPr txBox="1"/>
          <p:nvPr/>
        </p:nvSpPr>
        <p:spPr>
          <a:xfrm>
            <a:off x="6176989" y="4870454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학생 맞춤형 교육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274DDFFF-0EEC-7048-D79E-99D9363CD686}"/>
              </a:ext>
            </a:extLst>
          </p:cNvPr>
          <p:cNvSpPr/>
          <p:nvPr/>
        </p:nvSpPr>
        <p:spPr>
          <a:xfrm>
            <a:off x="4762013" y="1179786"/>
            <a:ext cx="672662" cy="449842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38DF2-F6D4-6AAC-399D-E75D495C9F46}"/>
              </a:ext>
            </a:extLst>
          </p:cNvPr>
          <p:cNvSpPr txBox="1"/>
          <p:nvPr/>
        </p:nvSpPr>
        <p:spPr>
          <a:xfrm>
            <a:off x="5466054" y="2443154"/>
            <a:ext cx="464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온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오프라인 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-&gt;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제약 없음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7DBD233-E479-F870-D572-D5BA2DC7AA4B}"/>
              </a:ext>
            </a:extLst>
          </p:cNvPr>
          <p:cNvGrpSpPr/>
          <p:nvPr/>
        </p:nvGrpSpPr>
        <p:grpSpPr>
          <a:xfrm>
            <a:off x="818569" y="563072"/>
            <a:ext cx="10554862" cy="86499"/>
            <a:chOff x="1095273" y="753316"/>
            <a:chExt cx="16095167" cy="9670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B91545E-9362-0D04-C099-33C1CFAA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D8B61D6-6661-D4B7-E9D9-9D24609D1EAF}"/>
              </a:ext>
            </a:extLst>
          </p:cNvPr>
          <p:cNvGrpSpPr/>
          <p:nvPr/>
        </p:nvGrpSpPr>
        <p:grpSpPr>
          <a:xfrm>
            <a:off x="818569" y="6208429"/>
            <a:ext cx="10554862" cy="86499"/>
            <a:chOff x="1095273" y="9435692"/>
            <a:chExt cx="16095167" cy="96706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5408C12-F093-7663-E9DD-4B68EB7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C27590-1B7B-C11E-5A03-4641C3E35D7C}"/>
              </a:ext>
            </a:extLst>
          </p:cNvPr>
          <p:cNvSpPr txBox="1"/>
          <p:nvPr/>
        </p:nvSpPr>
        <p:spPr>
          <a:xfrm>
            <a:off x="2535369" y="1257132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경제적 자립 및 도움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71FD6-D60B-4C90-143D-DDBB29FE811F}"/>
              </a:ext>
            </a:extLst>
          </p:cNvPr>
          <p:cNvSpPr txBox="1"/>
          <p:nvPr/>
        </p:nvSpPr>
        <p:spPr>
          <a:xfrm>
            <a:off x="2339009" y="2433545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사회</a:t>
            </a:r>
            <a:r>
              <a:rPr kumimoji="1"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인간관계 활성화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5999B-94FA-B3B0-92D2-6C2877C1196C}"/>
              </a:ext>
            </a:extLst>
          </p:cNvPr>
          <p:cNvSpPr txBox="1"/>
          <p:nvPr/>
        </p:nvSpPr>
        <p:spPr>
          <a:xfrm>
            <a:off x="2332597" y="4751309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맞춤화 배려 수업 제공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6EAC5-772D-3FCD-65F6-7B8F6CAD1D5A}"/>
              </a:ext>
            </a:extLst>
          </p:cNvPr>
          <p:cNvSpPr txBox="1"/>
          <p:nvPr/>
        </p:nvSpPr>
        <p:spPr>
          <a:xfrm>
            <a:off x="7947686" y="2967335"/>
            <a:ext cx="2544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Benefit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3118A-FB47-BE1E-786A-648A703AA8D1}"/>
              </a:ext>
            </a:extLst>
          </p:cNvPr>
          <p:cNvSpPr txBox="1"/>
          <p:nvPr/>
        </p:nvSpPr>
        <p:spPr>
          <a:xfrm>
            <a:off x="3255919" y="3609958"/>
            <a:ext cx="2302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일자리 창출</a:t>
            </a:r>
            <a:endParaRPr kumimoji="1"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274DDFFF-0EEC-7048-D79E-99D9363CD686}"/>
              </a:ext>
            </a:extLst>
          </p:cNvPr>
          <p:cNvSpPr/>
          <p:nvPr/>
        </p:nvSpPr>
        <p:spPr>
          <a:xfrm rot="10800000">
            <a:off x="6578338" y="1095703"/>
            <a:ext cx="672662" cy="449842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60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92</Words>
  <Application>Microsoft Macintosh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 SD Gothic Neo Heavy</vt:lpstr>
      <vt:lpstr>Apple SD Gothic Neo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j063995</dc:creator>
  <cp:lastModifiedBy>j063995</cp:lastModifiedBy>
  <cp:revision>4</cp:revision>
  <dcterms:created xsi:type="dcterms:W3CDTF">2023-06-21T13:21:08Z</dcterms:created>
  <dcterms:modified xsi:type="dcterms:W3CDTF">2023-06-22T21:35:08Z</dcterms:modified>
</cp:coreProperties>
</file>