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58" r:id="rId4"/>
    <p:sldId id="265" r:id="rId5"/>
    <p:sldId id="259" r:id="rId6"/>
    <p:sldId id="261" r:id="rId7"/>
    <p:sldId id="262" r:id="rId8"/>
    <p:sldId id="260" r:id="rId9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0"/>
    <p:restoredTop sz="94694"/>
  </p:normalViewPr>
  <p:slideViewPr>
    <p:cSldViewPr snapToGrid="0">
      <p:cViewPr varScale="1">
        <p:scale>
          <a:sx n="98" d="100"/>
          <a:sy n="98" d="100"/>
        </p:scale>
        <p:origin x="21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85C83-4B52-5600-A62C-903186499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E4B51B-8CC5-F128-3E84-CB34C36FF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0E8B07-91A9-2EDB-F2C2-B5BFA4D61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5BB6-507F-7946-ABE4-8A058E9A8636}" type="datetimeFigureOut">
              <a:rPr kumimoji="1" lang="ko-Kore-KR" altLang="en-US" smtClean="0"/>
              <a:t>2023. 6. 22.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C115EC-416B-F436-14C6-E33F888C8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62E3CF-3E9C-DF94-585A-22E711232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7A87-C85A-F740-A363-35F188B249F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28152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2559A1-7B8C-C0BB-53D8-4C824316C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5E8C67-B46E-0FF4-0210-F7589DFA6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2AB4CA-5E7E-0974-492F-C4C4517E0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5BB6-507F-7946-ABE4-8A058E9A8636}" type="datetimeFigureOut">
              <a:rPr kumimoji="1" lang="ko-Kore-KR" altLang="en-US" smtClean="0"/>
              <a:t>2023. 6. 22.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E43789-CCFB-EBF9-AAEA-8FB314232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0024D0-73A8-24AE-3678-142552453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7A87-C85A-F740-A363-35F188B249F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53273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55C442-79EA-545A-4B28-B6A3E8D2A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116FDB-FE35-A05F-2336-5FD1198B88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507E92-44FB-3AB2-82C9-2246D095B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5BB6-507F-7946-ABE4-8A058E9A8636}" type="datetimeFigureOut">
              <a:rPr kumimoji="1" lang="ko-Kore-KR" altLang="en-US" smtClean="0"/>
              <a:t>2023. 6. 22.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E84707-76E2-3EB7-18FA-3C3B7D3B5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B0B857-CD9F-064E-FB90-FD346498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7A87-C85A-F740-A363-35F188B249F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12073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EE0F-5D38-E575-2B0F-A23A1D73D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D839CC-B5BF-7CAE-DC7F-F9A6E4C51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33B4C2-A351-B265-0886-E43282AE5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5BB6-507F-7946-ABE4-8A058E9A8636}" type="datetimeFigureOut">
              <a:rPr kumimoji="1" lang="ko-Kore-KR" altLang="en-US" smtClean="0"/>
              <a:t>2023. 6. 22.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2F2C92-51D9-EBB8-A0EC-1B7E91F88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228DE6-16F8-5549-CEC1-CEF19F7EA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7A87-C85A-F740-A363-35F188B249F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89870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E2C83F-094E-B77F-E593-E41091221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7F0458-BB9E-879F-7A27-1FA0BC970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0C718C-EB5C-D77C-6D29-E9AB97B42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5BB6-507F-7946-ABE4-8A058E9A8636}" type="datetimeFigureOut">
              <a:rPr kumimoji="1" lang="ko-Kore-KR" altLang="en-US" smtClean="0"/>
              <a:t>2023. 6. 22.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241C01-7643-4A7F-C7BD-FB60EE00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A6B93E-3D67-CE12-C5EA-CB2C1E92F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7A87-C85A-F740-A363-35F188B249F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22462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5FD3F-BE4D-5195-CD5B-6773B866F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85B438-CB35-93B4-481D-C52BBDCE66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636FD9-04DF-E1C8-A256-852614CF0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05D450-A74F-FA23-DEA3-B43F111FE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5BB6-507F-7946-ABE4-8A058E9A8636}" type="datetimeFigureOut">
              <a:rPr kumimoji="1" lang="ko-Kore-KR" altLang="en-US" smtClean="0"/>
              <a:t>2023. 6. 22.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53DBE1-99A8-B681-D303-ACBAFFB04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7784CA-D2EC-8A57-7342-E9D61DED8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7A87-C85A-F740-A363-35F188B249F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37369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BAD5C-5A9A-7EC9-C1DA-496FD7535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6157EE-C0C6-709E-A65E-FB12E9B99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E5CDD9-5D99-3E59-7215-C6A12D2C4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93B6CE-42E5-026F-660C-A430C5847D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CC89CF-E5E9-0DE7-F2E8-ECECCF9687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35FAC94-DE9A-C086-BAE3-886FEE1A8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5BB6-507F-7946-ABE4-8A058E9A8636}" type="datetimeFigureOut">
              <a:rPr kumimoji="1" lang="ko-Kore-KR" altLang="en-US" smtClean="0"/>
              <a:t>2023. 6. 22.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53F97E-459C-94FB-20A4-1639EC4D1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A223B6C-10A0-9357-4991-12D013290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7A87-C85A-F740-A363-35F188B249F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88188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3860E8-D896-06E4-85CA-42A162CD4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2F1F971-D91E-D6A3-B938-30EF21804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5BB6-507F-7946-ABE4-8A058E9A8636}" type="datetimeFigureOut">
              <a:rPr kumimoji="1" lang="ko-Kore-KR" altLang="en-US" smtClean="0"/>
              <a:t>2023. 6. 22.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C9F894-2758-E6AA-D28D-B8698E9BE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0CBC88-58C7-9238-FA49-C4B7A63D1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7A87-C85A-F740-A363-35F188B249F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19110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8B404F-0270-0813-BFA6-6549CE803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5BB6-507F-7946-ABE4-8A058E9A8636}" type="datetimeFigureOut">
              <a:rPr kumimoji="1" lang="ko-Kore-KR" altLang="en-US" smtClean="0"/>
              <a:t>2023. 6. 22.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15180F-5557-DEEF-9AB8-6C40DF92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34F695-8736-5422-321D-EE6C16662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7A87-C85A-F740-A363-35F188B249F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58567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ADBA46-10BE-1BD6-EB6C-0C5C65576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AF3695-2468-C9B7-7D20-3995DD919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FFF3A4-F06D-3ACF-9048-B07F890CC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365237-9F71-AB98-B6CE-B2E7B11B9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5BB6-507F-7946-ABE4-8A058E9A8636}" type="datetimeFigureOut">
              <a:rPr kumimoji="1" lang="ko-Kore-KR" altLang="en-US" smtClean="0"/>
              <a:t>2023. 6. 22.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39C59A-CEAC-9FD0-E54D-0F93F01F6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41D0D7-8FDC-74A3-D6B7-0D6EF3FA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7A87-C85A-F740-A363-35F188B249F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4686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7C0C7-A0A6-7B66-78FD-0C4B3C72B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259852-DCC7-6EF1-2035-1F0C380664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B62E8F-5750-3CC6-633D-05D87B67C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5670B7-2712-51D8-7DB2-E73EED598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5BB6-507F-7946-ABE4-8A058E9A8636}" type="datetimeFigureOut">
              <a:rPr kumimoji="1" lang="ko-Kore-KR" altLang="en-US" smtClean="0"/>
              <a:t>2023. 6. 22.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35E8DD-2184-C0CB-1186-B063F7A20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C588D1-8DE1-4A82-871F-23C532AB9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7A87-C85A-F740-A363-35F188B249F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98637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859D24-ACD9-E5E3-8BFA-C8D87B449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2DE9C5-C55B-311F-C45E-88984E80D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B84567-98BE-AE17-DA0B-40B561E5CF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05BB6-507F-7946-ABE4-8A058E9A8636}" type="datetimeFigureOut">
              <a:rPr kumimoji="1" lang="ko-Kore-KR" altLang="en-US" smtClean="0"/>
              <a:t>2023. 6. 22.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8F4A5A-ACBF-315C-3E9C-F29F23BD5A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549F53-CBDF-2CFB-20F6-F0DB0BA81B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37A87-C85A-F740-A363-35F188B249F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83684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1">
            <a:extLst>
              <a:ext uri="{FF2B5EF4-FFF2-40B4-BE49-F238E27FC236}">
                <a16:creationId xmlns:a16="http://schemas.microsoft.com/office/drawing/2014/main" id="{57DBD233-E479-F870-D572-D5BA2DC7AA4B}"/>
              </a:ext>
            </a:extLst>
          </p:cNvPr>
          <p:cNvGrpSpPr/>
          <p:nvPr/>
        </p:nvGrpSpPr>
        <p:grpSpPr>
          <a:xfrm>
            <a:off x="818569" y="563072"/>
            <a:ext cx="10554862" cy="86499"/>
            <a:chOff x="1095273" y="753316"/>
            <a:chExt cx="16095167" cy="96706"/>
          </a:xfrm>
        </p:grpSpPr>
        <p:pic>
          <p:nvPicPr>
            <p:cNvPr id="5" name="Object 6">
              <a:extLst>
                <a:ext uri="{FF2B5EF4-FFF2-40B4-BE49-F238E27FC236}">
                  <a16:creationId xmlns:a16="http://schemas.microsoft.com/office/drawing/2014/main" id="{BB91545E-9362-0D04-C099-33C1CFAA9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grpSp>
        <p:nvGrpSpPr>
          <p:cNvPr id="6" name="그룹 1002">
            <a:extLst>
              <a:ext uri="{FF2B5EF4-FFF2-40B4-BE49-F238E27FC236}">
                <a16:creationId xmlns:a16="http://schemas.microsoft.com/office/drawing/2014/main" id="{0D8B61D6-6661-D4B7-E9D9-9D24609D1EAF}"/>
              </a:ext>
            </a:extLst>
          </p:cNvPr>
          <p:cNvGrpSpPr/>
          <p:nvPr/>
        </p:nvGrpSpPr>
        <p:grpSpPr>
          <a:xfrm>
            <a:off x="818569" y="6208429"/>
            <a:ext cx="10554862" cy="86499"/>
            <a:chOff x="1095273" y="9435692"/>
            <a:chExt cx="16095167" cy="96706"/>
          </a:xfrm>
        </p:grpSpPr>
        <p:pic>
          <p:nvPicPr>
            <p:cNvPr id="7" name="Object 9">
              <a:extLst>
                <a:ext uri="{FF2B5EF4-FFF2-40B4-BE49-F238E27FC236}">
                  <a16:creationId xmlns:a16="http://schemas.microsoft.com/office/drawing/2014/main" id="{55408C12-F093-7663-E9DD-4B68EB756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8C95187-5680-EB0F-8940-1ACEECBE38A9}"/>
              </a:ext>
            </a:extLst>
          </p:cNvPr>
          <p:cNvSpPr txBox="1"/>
          <p:nvPr/>
        </p:nvSpPr>
        <p:spPr>
          <a:xfrm>
            <a:off x="2823309" y="2551837"/>
            <a:ext cx="654538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장애인과 노약자를 위한</a:t>
            </a:r>
            <a:endParaRPr kumimoji="1" lang="en-US" altLang="ko-KR" sz="5400" b="1" dirty="0">
              <a:solidFill>
                <a:schemeClr val="tx1">
                  <a:lumMod val="75000"/>
                  <a:lumOff val="25000"/>
                </a:schemeClr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  <a:p>
            <a:pPr algn="ctr"/>
            <a:r>
              <a:rPr kumimoji="1"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신개념 교육 플랫폼</a:t>
            </a:r>
            <a:endParaRPr kumimoji="1" lang="ko-Kore-KR" altLang="en-US" sz="5400" b="1" dirty="0">
              <a:solidFill>
                <a:schemeClr val="tx1">
                  <a:lumMod val="75000"/>
                  <a:lumOff val="25000"/>
                </a:schemeClr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8AF524-A084-FDC2-1438-B8852840FB54}"/>
              </a:ext>
            </a:extLst>
          </p:cNvPr>
          <p:cNvSpPr txBox="1"/>
          <p:nvPr/>
        </p:nvSpPr>
        <p:spPr>
          <a:xfrm>
            <a:off x="4613061" y="2151727"/>
            <a:ext cx="29658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2023 HACKERS GROUND</a:t>
            </a:r>
            <a:endParaRPr kumimoji="1" lang="ko-Kore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FF8306-B034-DE9D-424A-789AF20A9635}"/>
              </a:ext>
            </a:extLst>
          </p:cNvPr>
          <p:cNvSpPr txBox="1"/>
          <p:nvPr/>
        </p:nvSpPr>
        <p:spPr>
          <a:xfrm>
            <a:off x="4577794" y="4254048"/>
            <a:ext cx="3036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Team : </a:t>
            </a:r>
            <a:r>
              <a:rPr kumimoji="1"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우리집애저는귀여웡</a:t>
            </a:r>
            <a:endParaRPr kumimoji="1" lang="ko-Kore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3181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1">
            <a:extLst>
              <a:ext uri="{FF2B5EF4-FFF2-40B4-BE49-F238E27FC236}">
                <a16:creationId xmlns:a16="http://schemas.microsoft.com/office/drawing/2014/main" id="{57DBD233-E479-F870-D572-D5BA2DC7AA4B}"/>
              </a:ext>
            </a:extLst>
          </p:cNvPr>
          <p:cNvGrpSpPr/>
          <p:nvPr/>
        </p:nvGrpSpPr>
        <p:grpSpPr>
          <a:xfrm>
            <a:off x="818569" y="563072"/>
            <a:ext cx="10554862" cy="86499"/>
            <a:chOff x="1095273" y="753316"/>
            <a:chExt cx="16095167" cy="96706"/>
          </a:xfrm>
        </p:grpSpPr>
        <p:pic>
          <p:nvPicPr>
            <p:cNvPr id="5" name="Object 6">
              <a:extLst>
                <a:ext uri="{FF2B5EF4-FFF2-40B4-BE49-F238E27FC236}">
                  <a16:creationId xmlns:a16="http://schemas.microsoft.com/office/drawing/2014/main" id="{BB91545E-9362-0D04-C099-33C1CFAA9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grpSp>
        <p:nvGrpSpPr>
          <p:cNvPr id="6" name="그룹 1002">
            <a:extLst>
              <a:ext uri="{FF2B5EF4-FFF2-40B4-BE49-F238E27FC236}">
                <a16:creationId xmlns:a16="http://schemas.microsoft.com/office/drawing/2014/main" id="{0D8B61D6-6661-D4B7-E9D9-9D24609D1EAF}"/>
              </a:ext>
            </a:extLst>
          </p:cNvPr>
          <p:cNvGrpSpPr/>
          <p:nvPr/>
        </p:nvGrpSpPr>
        <p:grpSpPr>
          <a:xfrm>
            <a:off x="818569" y="6208429"/>
            <a:ext cx="10554862" cy="86499"/>
            <a:chOff x="1095273" y="9435692"/>
            <a:chExt cx="16095167" cy="96706"/>
          </a:xfrm>
        </p:grpSpPr>
        <p:pic>
          <p:nvPicPr>
            <p:cNvPr id="7" name="Object 9">
              <a:extLst>
                <a:ext uri="{FF2B5EF4-FFF2-40B4-BE49-F238E27FC236}">
                  <a16:creationId xmlns:a16="http://schemas.microsoft.com/office/drawing/2014/main" id="{55408C12-F093-7663-E9DD-4B68EB756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23B0C9C3-2786-23EF-36EC-EF4A270CA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099" y="1497788"/>
            <a:ext cx="4948646" cy="100280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C2D38B9-18D3-F0E2-D1F2-C37E3859C2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3594" y="3823517"/>
            <a:ext cx="5277656" cy="91588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0CE10D3-6BE3-D435-5A4A-49702473083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9122" b="20923"/>
          <a:stretch/>
        </p:blipFill>
        <p:spPr>
          <a:xfrm>
            <a:off x="4804954" y="2802987"/>
            <a:ext cx="6051839" cy="52464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C14236C-ABBB-9DC6-EB41-9B77C3ACEF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4954" y="2288163"/>
            <a:ext cx="6363789" cy="47264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68AAFA4-BA1B-FF11-66AF-5EFBA2A714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5334" y="4443710"/>
            <a:ext cx="5458097" cy="91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711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1">
            <a:extLst>
              <a:ext uri="{FF2B5EF4-FFF2-40B4-BE49-F238E27FC236}">
                <a16:creationId xmlns:a16="http://schemas.microsoft.com/office/drawing/2014/main" id="{57DBD233-E479-F870-D572-D5BA2DC7AA4B}"/>
              </a:ext>
            </a:extLst>
          </p:cNvPr>
          <p:cNvGrpSpPr/>
          <p:nvPr/>
        </p:nvGrpSpPr>
        <p:grpSpPr>
          <a:xfrm>
            <a:off x="818569" y="563072"/>
            <a:ext cx="10554862" cy="86499"/>
            <a:chOff x="1095273" y="753316"/>
            <a:chExt cx="16095167" cy="96706"/>
          </a:xfrm>
        </p:grpSpPr>
        <p:pic>
          <p:nvPicPr>
            <p:cNvPr id="5" name="Object 6">
              <a:extLst>
                <a:ext uri="{FF2B5EF4-FFF2-40B4-BE49-F238E27FC236}">
                  <a16:creationId xmlns:a16="http://schemas.microsoft.com/office/drawing/2014/main" id="{BB91545E-9362-0D04-C099-33C1CFAA9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grpSp>
        <p:nvGrpSpPr>
          <p:cNvPr id="6" name="그룹 1002">
            <a:extLst>
              <a:ext uri="{FF2B5EF4-FFF2-40B4-BE49-F238E27FC236}">
                <a16:creationId xmlns:a16="http://schemas.microsoft.com/office/drawing/2014/main" id="{0D8B61D6-6661-D4B7-E9D9-9D24609D1EAF}"/>
              </a:ext>
            </a:extLst>
          </p:cNvPr>
          <p:cNvGrpSpPr/>
          <p:nvPr/>
        </p:nvGrpSpPr>
        <p:grpSpPr>
          <a:xfrm>
            <a:off x="818569" y="6208429"/>
            <a:ext cx="10554862" cy="86499"/>
            <a:chOff x="1095273" y="9435692"/>
            <a:chExt cx="16095167" cy="96706"/>
          </a:xfrm>
        </p:grpSpPr>
        <p:pic>
          <p:nvPicPr>
            <p:cNvPr id="7" name="Object 9">
              <a:extLst>
                <a:ext uri="{FF2B5EF4-FFF2-40B4-BE49-F238E27FC236}">
                  <a16:creationId xmlns:a16="http://schemas.microsoft.com/office/drawing/2014/main" id="{55408C12-F093-7663-E9DD-4B68EB756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6525F8B-B753-43E9-2BA3-F04412F837F0}"/>
              </a:ext>
            </a:extLst>
          </p:cNvPr>
          <p:cNvSpPr txBox="1"/>
          <p:nvPr/>
        </p:nvSpPr>
        <p:spPr>
          <a:xfrm>
            <a:off x="3024486" y="2967335"/>
            <a:ext cx="61430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새로운 직업을 만들자</a:t>
            </a:r>
            <a:r>
              <a:rPr kumimoji="1"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!</a:t>
            </a:r>
            <a:endParaRPr kumimoji="1" lang="ko-Kore-KR" altLang="en-US" sz="5400" b="1" dirty="0">
              <a:solidFill>
                <a:schemeClr val="tx1">
                  <a:lumMod val="75000"/>
                  <a:lumOff val="25000"/>
                </a:schemeClr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1211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1">
            <a:extLst>
              <a:ext uri="{FF2B5EF4-FFF2-40B4-BE49-F238E27FC236}">
                <a16:creationId xmlns:a16="http://schemas.microsoft.com/office/drawing/2014/main" id="{57DBD233-E479-F870-D572-D5BA2DC7AA4B}"/>
              </a:ext>
            </a:extLst>
          </p:cNvPr>
          <p:cNvGrpSpPr/>
          <p:nvPr/>
        </p:nvGrpSpPr>
        <p:grpSpPr>
          <a:xfrm>
            <a:off x="818569" y="563072"/>
            <a:ext cx="10554862" cy="86499"/>
            <a:chOff x="1095273" y="753316"/>
            <a:chExt cx="16095167" cy="96706"/>
          </a:xfrm>
        </p:grpSpPr>
        <p:pic>
          <p:nvPicPr>
            <p:cNvPr id="5" name="Object 6">
              <a:extLst>
                <a:ext uri="{FF2B5EF4-FFF2-40B4-BE49-F238E27FC236}">
                  <a16:creationId xmlns:a16="http://schemas.microsoft.com/office/drawing/2014/main" id="{BB91545E-9362-0D04-C099-33C1CFAA9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grpSp>
        <p:nvGrpSpPr>
          <p:cNvPr id="6" name="그룹 1002">
            <a:extLst>
              <a:ext uri="{FF2B5EF4-FFF2-40B4-BE49-F238E27FC236}">
                <a16:creationId xmlns:a16="http://schemas.microsoft.com/office/drawing/2014/main" id="{0D8B61D6-6661-D4B7-E9D9-9D24609D1EAF}"/>
              </a:ext>
            </a:extLst>
          </p:cNvPr>
          <p:cNvGrpSpPr/>
          <p:nvPr/>
        </p:nvGrpSpPr>
        <p:grpSpPr>
          <a:xfrm>
            <a:off x="818569" y="6208429"/>
            <a:ext cx="10554862" cy="86499"/>
            <a:chOff x="1095273" y="9435692"/>
            <a:chExt cx="16095167" cy="96706"/>
          </a:xfrm>
        </p:grpSpPr>
        <p:pic>
          <p:nvPicPr>
            <p:cNvPr id="7" name="Object 9">
              <a:extLst>
                <a:ext uri="{FF2B5EF4-FFF2-40B4-BE49-F238E27FC236}">
                  <a16:creationId xmlns:a16="http://schemas.microsoft.com/office/drawing/2014/main" id="{55408C12-F093-7663-E9DD-4B68EB756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6525F8B-B753-43E9-2BA3-F04412F837F0}"/>
              </a:ext>
            </a:extLst>
          </p:cNvPr>
          <p:cNvSpPr txBox="1"/>
          <p:nvPr/>
        </p:nvSpPr>
        <p:spPr>
          <a:xfrm>
            <a:off x="3514203" y="2551837"/>
            <a:ext cx="516359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장애인과 노약자가</a:t>
            </a:r>
            <a:endParaRPr kumimoji="1" lang="en-US" altLang="ko-KR" sz="5400" b="1" dirty="0">
              <a:solidFill>
                <a:schemeClr val="tx1">
                  <a:lumMod val="75000"/>
                  <a:lumOff val="25000"/>
                </a:schemeClr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  <a:p>
            <a:pPr algn="ctr"/>
            <a:r>
              <a:rPr kumimoji="1"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강사가 된다면</a:t>
            </a:r>
            <a:r>
              <a:rPr kumimoji="1"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?</a:t>
            </a:r>
            <a:endParaRPr kumimoji="1" lang="ko-Kore-KR" altLang="en-US" sz="5400" b="1" dirty="0">
              <a:solidFill>
                <a:schemeClr val="tx1">
                  <a:lumMod val="75000"/>
                  <a:lumOff val="25000"/>
                </a:schemeClr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706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1">
            <a:extLst>
              <a:ext uri="{FF2B5EF4-FFF2-40B4-BE49-F238E27FC236}">
                <a16:creationId xmlns:a16="http://schemas.microsoft.com/office/drawing/2014/main" id="{57DBD233-E479-F870-D572-D5BA2DC7AA4B}"/>
              </a:ext>
            </a:extLst>
          </p:cNvPr>
          <p:cNvGrpSpPr/>
          <p:nvPr/>
        </p:nvGrpSpPr>
        <p:grpSpPr>
          <a:xfrm>
            <a:off x="818569" y="563072"/>
            <a:ext cx="10554862" cy="86499"/>
            <a:chOff x="1095273" y="753316"/>
            <a:chExt cx="16095167" cy="96706"/>
          </a:xfrm>
        </p:grpSpPr>
        <p:pic>
          <p:nvPicPr>
            <p:cNvPr id="5" name="Object 6">
              <a:extLst>
                <a:ext uri="{FF2B5EF4-FFF2-40B4-BE49-F238E27FC236}">
                  <a16:creationId xmlns:a16="http://schemas.microsoft.com/office/drawing/2014/main" id="{BB91545E-9362-0D04-C099-33C1CFAA9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grpSp>
        <p:nvGrpSpPr>
          <p:cNvPr id="6" name="그룹 1002">
            <a:extLst>
              <a:ext uri="{FF2B5EF4-FFF2-40B4-BE49-F238E27FC236}">
                <a16:creationId xmlns:a16="http://schemas.microsoft.com/office/drawing/2014/main" id="{0D8B61D6-6661-D4B7-E9D9-9D24609D1EAF}"/>
              </a:ext>
            </a:extLst>
          </p:cNvPr>
          <p:cNvGrpSpPr/>
          <p:nvPr/>
        </p:nvGrpSpPr>
        <p:grpSpPr>
          <a:xfrm>
            <a:off x="818569" y="6208429"/>
            <a:ext cx="10554862" cy="86499"/>
            <a:chOff x="1095273" y="9435692"/>
            <a:chExt cx="16095167" cy="96706"/>
          </a:xfrm>
        </p:grpSpPr>
        <p:pic>
          <p:nvPicPr>
            <p:cNvPr id="7" name="Object 9">
              <a:extLst>
                <a:ext uri="{FF2B5EF4-FFF2-40B4-BE49-F238E27FC236}">
                  <a16:creationId xmlns:a16="http://schemas.microsoft.com/office/drawing/2014/main" id="{55408C12-F093-7663-E9DD-4B68EB756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pic>
        <p:nvPicPr>
          <p:cNvPr id="3" name="그림 2" descr="스크린샷, 텍스트, 컴퓨터, 멀티미디어이(가) 표시된 사진&#10;&#10;자동 생성된 설명">
            <a:extLst>
              <a:ext uri="{FF2B5EF4-FFF2-40B4-BE49-F238E27FC236}">
                <a16:creationId xmlns:a16="http://schemas.microsoft.com/office/drawing/2014/main" id="{93372AE3-ECDA-D661-93D0-CF3011454C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440" t="12319" r="73468" b="81744"/>
          <a:stretch/>
        </p:blipFill>
        <p:spPr>
          <a:xfrm>
            <a:off x="934931" y="2528694"/>
            <a:ext cx="3992670" cy="18006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BA104F-AE8C-8077-0371-93A0EA545C96}"/>
              </a:ext>
            </a:extLst>
          </p:cNvPr>
          <p:cNvSpPr txBox="1"/>
          <p:nvPr/>
        </p:nvSpPr>
        <p:spPr>
          <a:xfrm>
            <a:off x="5213728" y="2207474"/>
            <a:ext cx="51427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강사 </a:t>
            </a:r>
            <a:r>
              <a:rPr kumimoji="1"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-&gt;</a:t>
            </a:r>
            <a:r>
              <a:rPr kumimoji="1"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 장애인</a:t>
            </a:r>
            <a:r>
              <a:rPr kumimoji="1"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,</a:t>
            </a:r>
            <a:r>
              <a:rPr kumimoji="1"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 노약자</a:t>
            </a:r>
            <a:endParaRPr kumimoji="1" lang="en-US" altLang="ko-KR" sz="4400" b="1" dirty="0">
              <a:solidFill>
                <a:schemeClr val="tx1">
                  <a:lumMod val="75000"/>
                  <a:lumOff val="25000"/>
                </a:schemeClr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F579E7-2485-A306-7428-6776190BD554}"/>
              </a:ext>
            </a:extLst>
          </p:cNvPr>
          <p:cNvSpPr txBox="1"/>
          <p:nvPr/>
        </p:nvSpPr>
        <p:spPr>
          <a:xfrm>
            <a:off x="5213728" y="3881085"/>
            <a:ext cx="54890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학생 </a:t>
            </a:r>
            <a:r>
              <a:rPr kumimoji="1"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-&gt;</a:t>
            </a:r>
            <a:r>
              <a:rPr kumimoji="1"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 차별없이 누구든</a:t>
            </a:r>
            <a:endParaRPr kumimoji="1" lang="en-US" altLang="ko-KR" sz="4400" b="1" dirty="0">
              <a:solidFill>
                <a:schemeClr val="tx1">
                  <a:lumMod val="75000"/>
                  <a:lumOff val="25000"/>
                </a:schemeClr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sp>
        <p:nvSpPr>
          <p:cNvPr id="10" name="아래쪽 화살표[D] 9">
            <a:extLst>
              <a:ext uri="{FF2B5EF4-FFF2-40B4-BE49-F238E27FC236}">
                <a16:creationId xmlns:a16="http://schemas.microsoft.com/office/drawing/2014/main" id="{985683C3-5952-1E59-059A-819E040E617F}"/>
              </a:ext>
            </a:extLst>
          </p:cNvPr>
          <p:cNvSpPr/>
          <p:nvPr/>
        </p:nvSpPr>
        <p:spPr>
          <a:xfrm>
            <a:off x="7539789" y="2986281"/>
            <a:ext cx="490629" cy="769585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64783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1">
            <a:extLst>
              <a:ext uri="{FF2B5EF4-FFF2-40B4-BE49-F238E27FC236}">
                <a16:creationId xmlns:a16="http://schemas.microsoft.com/office/drawing/2014/main" id="{57DBD233-E479-F870-D572-D5BA2DC7AA4B}"/>
              </a:ext>
            </a:extLst>
          </p:cNvPr>
          <p:cNvGrpSpPr/>
          <p:nvPr/>
        </p:nvGrpSpPr>
        <p:grpSpPr>
          <a:xfrm>
            <a:off x="818569" y="563072"/>
            <a:ext cx="10554862" cy="86499"/>
            <a:chOff x="1095273" y="753316"/>
            <a:chExt cx="16095167" cy="96706"/>
          </a:xfrm>
        </p:grpSpPr>
        <p:pic>
          <p:nvPicPr>
            <p:cNvPr id="5" name="Object 6">
              <a:extLst>
                <a:ext uri="{FF2B5EF4-FFF2-40B4-BE49-F238E27FC236}">
                  <a16:creationId xmlns:a16="http://schemas.microsoft.com/office/drawing/2014/main" id="{BB91545E-9362-0D04-C099-33C1CFAA9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grpSp>
        <p:nvGrpSpPr>
          <p:cNvPr id="6" name="그룹 1002">
            <a:extLst>
              <a:ext uri="{FF2B5EF4-FFF2-40B4-BE49-F238E27FC236}">
                <a16:creationId xmlns:a16="http://schemas.microsoft.com/office/drawing/2014/main" id="{0D8B61D6-6661-D4B7-E9D9-9D24609D1EAF}"/>
              </a:ext>
            </a:extLst>
          </p:cNvPr>
          <p:cNvGrpSpPr/>
          <p:nvPr/>
        </p:nvGrpSpPr>
        <p:grpSpPr>
          <a:xfrm>
            <a:off x="818569" y="6208429"/>
            <a:ext cx="10554862" cy="86499"/>
            <a:chOff x="1095273" y="9435692"/>
            <a:chExt cx="16095167" cy="96706"/>
          </a:xfrm>
        </p:grpSpPr>
        <p:pic>
          <p:nvPicPr>
            <p:cNvPr id="7" name="Object 9">
              <a:extLst>
                <a:ext uri="{FF2B5EF4-FFF2-40B4-BE49-F238E27FC236}">
                  <a16:creationId xmlns:a16="http://schemas.microsoft.com/office/drawing/2014/main" id="{55408C12-F093-7663-E9DD-4B68EB756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EC27590-1B7B-C11E-5A03-4641C3E35D7C}"/>
              </a:ext>
            </a:extLst>
          </p:cNvPr>
          <p:cNvSpPr txBox="1"/>
          <p:nvPr/>
        </p:nvSpPr>
        <p:spPr>
          <a:xfrm>
            <a:off x="6437473" y="1341215"/>
            <a:ext cx="2701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차별없는</a:t>
            </a:r>
            <a:r>
              <a:rPr kumimoji="1"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 강사</a:t>
            </a:r>
            <a:endParaRPr kumimoji="1"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B71FD6-D60B-4C90-143D-DDBB29FE811F}"/>
              </a:ext>
            </a:extLst>
          </p:cNvPr>
          <p:cNvSpPr txBox="1"/>
          <p:nvPr/>
        </p:nvSpPr>
        <p:spPr>
          <a:xfrm>
            <a:off x="6180195" y="2517628"/>
            <a:ext cx="3215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온</a:t>
            </a:r>
            <a:r>
              <a:rPr kumimoji="1"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,</a:t>
            </a:r>
            <a:r>
              <a:rPr kumimoji="1"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오프라인 수업</a:t>
            </a:r>
            <a:endParaRPr kumimoji="1"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5999B-94FA-B3B0-92D2-6C2877C1196C}"/>
              </a:ext>
            </a:extLst>
          </p:cNvPr>
          <p:cNvSpPr txBox="1"/>
          <p:nvPr/>
        </p:nvSpPr>
        <p:spPr>
          <a:xfrm>
            <a:off x="5777842" y="3694041"/>
            <a:ext cx="4020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장애인 편의시설 추천</a:t>
            </a:r>
            <a:endParaRPr kumimoji="1"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76EAC5-772D-3FCD-65F6-7B8F6CAD1D5A}"/>
              </a:ext>
            </a:extLst>
          </p:cNvPr>
          <p:cNvSpPr txBox="1"/>
          <p:nvPr/>
        </p:nvSpPr>
        <p:spPr>
          <a:xfrm>
            <a:off x="2393507" y="2967335"/>
            <a:ext cx="19271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Merit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E3118A-FB47-BE1E-786A-648A703AA8D1}"/>
              </a:ext>
            </a:extLst>
          </p:cNvPr>
          <p:cNvSpPr txBox="1"/>
          <p:nvPr/>
        </p:nvSpPr>
        <p:spPr>
          <a:xfrm>
            <a:off x="6176989" y="4870454"/>
            <a:ext cx="3222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학생 맞춤형 교육</a:t>
            </a:r>
            <a:endParaRPr kumimoji="1"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sp>
        <p:nvSpPr>
          <p:cNvPr id="20" name="왼쪽 중괄호[L] 19">
            <a:extLst>
              <a:ext uri="{FF2B5EF4-FFF2-40B4-BE49-F238E27FC236}">
                <a16:creationId xmlns:a16="http://schemas.microsoft.com/office/drawing/2014/main" id="{274DDFFF-0EEC-7048-D79E-99D9363CD686}"/>
              </a:ext>
            </a:extLst>
          </p:cNvPr>
          <p:cNvSpPr/>
          <p:nvPr/>
        </p:nvSpPr>
        <p:spPr>
          <a:xfrm>
            <a:off x="4762013" y="1179786"/>
            <a:ext cx="672662" cy="4498428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552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1">
            <a:extLst>
              <a:ext uri="{FF2B5EF4-FFF2-40B4-BE49-F238E27FC236}">
                <a16:creationId xmlns:a16="http://schemas.microsoft.com/office/drawing/2014/main" id="{57DBD233-E479-F870-D572-D5BA2DC7AA4B}"/>
              </a:ext>
            </a:extLst>
          </p:cNvPr>
          <p:cNvGrpSpPr/>
          <p:nvPr/>
        </p:nvGrpSpPr>
        <p:grpSpPr>
          <a:xfrm>
            <a:off x="818569" y="563072"/>
            <a:ext cx="10554862" cy="86499"/>
            <a:chOff x="1095273" y="753316"/>
            <a:chExt cx="16095167" cy="96706"/>
          </a:xfrm>
        </p:grpSpPr>
        <p:pic>
          <p:nvPicPr>
            <p:cNvPr id="5" name="Object 6">
              <a:extLst>
                <a:ext uri="{FF2B5EF4-FFF2-40B4-BE49-F238E27FC236}">
                  <a16:creationId xmlns:a16="http://schemas.microsoft.com/office/drawing/2014/main" id="{BB91545E-9362-0D04-C099-33C1CFAA9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grpSp>
        <p:nvGrpSpPr>
          <p:cNvPr id="6" name="그룹 1002">
            <a:extLst>
              <a:ext uri="{FF2B5EF4-FFF2-40B4-BE49-F238E27FC236}">
                <a16:creationId xmlns:a16="http://schemas.microsoft.com/office/drawing/2014/main" id="{0D8B61D6-6661-D4B7-E9D9-9D24609D1EAF}"/>
              </a:ext>
            </a:extLst>
          </p:cNvPr>
          <p:cNvGrpSpPr/>
          <p:nvPr/>
        </p:nvGrpSpPr>
        <p:grpSpPr>
          <a:xfrm>
            <a:off x="818569" y="6208429"/>
            <a:ext cx="10554862" cy="86499"/>
            <a:chOff x="1095273" y="9435692"/>
            <a:chExt cx="16095167" cy="96706"/>
          </a:xfrm>
        </p:grpSpPr>
        <p:pic>
          <p:nvPicPr>
            <p:cNvPr id="7" name="Object 9">
              <a:extLst>
                <a:ext uri="{FF2B5EF4-FFF2-40B4-BE49-F238E27FC236}">
                  <a16:creationId xmlns:a16="http://schemas.microsoft.com/office/drawing/2014/main" id="{55408C12-F093-7663-E9DD-4B68EB756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EC27590-1B7B-C11E-5A03-4641C3E35D7C}"/>
              </a:ext>
            </a:extLst>
          </p:cNvPr>
          <p:cNvSpPr txBox="1"/>
          <p:nvPr/>
        </p:nvSpPr>
        <p:spPr>
          <a:xfrm>
            <a:off x="2535369" y="1257132"/>
            <a:ext cx="3743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경제적 자립 및 도움</a:t>
            </a:r>
            <a:endParaRPr kumimoji="1"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B71FD6-D60B-4C90-143D-DDBB29FE811F}"/>
              </a:ext>
            </a:extLst>
          </p:cNvPr>
          <p:cNvSpPr txBox="1"/>
          <p:nvPr/>
        </p:nvSpPr>
        <p:spPr>
          <a:xfrm>
            <a:off x="2339009" y="2433545"/>
            <a:ext cx="4136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사회</a:t>
            </a:r>
            <a:r>
              <a:rPr kumimoji="1"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,</a:t>
            </a:r>
            <a:r>
              <a:rPr kumimoji="1"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 인간관계 활성화</a:t>
            </a:r>
            <a:endParaRPr kumimoji="1"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5999B-94FA-B3B0-92D2-6C2877C1196C}"/>
              </a:ext>
            </a:extLst>
          </p:cNvPr>
          <p:cNvSpPr txBox="1"/>
          <p:nvPr/>
        </p:nvSpPr>
        <p:spPr>
          <a:xfrm>
            <a:off x="2396713" y="3609958"/>
            <a:ext cx="4020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장애인 배려 수업장소</a:t>
            </a:r>
            <a:endParaRPr kumimoji="1"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76EAC5-772D-3FCD-65F6-7B8F6CAD1D5A}"/>
              </a:ext>
            </a:extLst>
          </p:cNvPr>
          <p:cNvSpPr txBox="1"/>
          <p:nvPr/>
        </p:nvSpPr>
        <p:spPr>
          <a:xfrm>
            <a:off x="7251000" y="2967335"/>
            <a:ext cx="25442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Benefit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E3118A-FB47-BE1E-786A-648A703AA8D1}"/>
              </a:ext>
            </a:extLst>
          </p:cNvPr>
          <p:cNvSpPr txBox="1"/>
          <p:nvPr/>
        </p:nvSpPr>
        <p:spPr>
          <a:xfrm>
            <a:off x="2084928" y="4786371"/>
            <a:ext cx="4644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온</a:t>
            </a:r>
            <a:r>
              <a:rPr kumimoji="1"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,</a:t>
            </a:r>
            <a:r>
              <a:rPr kumimoji="1"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오프라인 </a:t>
            </a:r>
            <a:r>
              <a:rPr kumimoji="1"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-&gt;</a:t>
            </a:r>
            <a:r>
              <a:rPr kumimoji="1"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 제약 없음</a:t>
            </a:r>
            <a:endParaRPr kumimoji="1"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sp>
        <p:nvSpPr>
          <p:cNvPr id="20" name="왼쪽 중괄호[L] 19">
            <a:extLst>
              <a:ext uri="{FF2B5EF4-FFF2-40B4-BE49-F238E27FC236}">
                <a16:creationId xmlns:a16="http://schemas.microsoft.com/office/drawing/2014/main" id="{274DDFFF-0EEC-7048-D79E-99D9363CD686}"/>
              </a:ext>
            </a:extLst>
          </p:cNvPr>
          <p:cNvSpPr/>
          <p:nvPr/>
        </p:nvSpPr>
        <p:spPr>
          <a:xfrm rot="10800000">
            <a:off x="6578338" y="1095703"/>
            <a:ext cx="672662" cy="4498428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10604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1">
            <a:extLst>
              <a:ext uri="{FF2B5EF4-FFF2-40B4-BE49-F238E27FC236}">
                <a16:creationId xmlns:a16="http://schemas.microsoft.com/office/drawing/2014/main" id="{57DBD233-E479-F870-D572-D5BA2DC7AA4B}"/>
              </a:ext>
            </a:extLst>
          </p:cNvPr>
          <p:cNvGrpSpPr/>
          <p:nvPr/>
        </p:nvGrpSpPr>
        <p:grpSpPr>
          <a:xfrm>
            <a:off x="818569" y="563072"/>
            <a:ext cx="10554862" cy="86499"/>
            <a:chOff x="1095273" y="753316"/>
            <a:chExt cx="16095167" cy="96706"/>
          </a:xfrm>
        </p:grpSpPr>
        <p:pic>
          <p:nvPicPr>
            <p:cNvPr id="5" name="Object 6">
              <a:extLst>
                <a:ext uri="{FF2B5EF4-FFF2-40B4-BE49-F238E27FC236}">
                  <a16:creationId xmlns:a16="http://schemas.microsoft.com/office/drawing/2014/main" id="{BB91545E-9362-0D04-C099-33C1CFAA9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grpSp>
        <p:nvGrpSpPr>
          <p:cNvPr id="6" name="그룹 1002">
            <a:extLst>
              <a:ext uri="{FF2B5EF4-FFF2-40B4-BE49-F238E27FC236}">
                <a16:creationId xmlns:a16="http://schemas.microsoft.com/office/drawing/2014/main" id="{0D8B61D6-6661-D4B7-E9D9-9D24609D1EAF}"/>
              </a:ext>
            </a:extLst>
          </p:cNvPr>
          <p:cNvGrpSpPr/>
          <p:nvPr/>
        </p:nvGrpSpPr>
        <p:grpSpPr>
          <a:xfrm>
            <a:off x="818569" y="6208429"/>
            <a:ext cx="10554862" cy="86499"/>
            <a:chOff x="1095273" y="9435692"/>
            <a:chExt cx="16095167" cy="96706"/>
          </a:xfrm>
        </p:grpSpPr>
        <p:pic>
          <p:nvPicPr>
            <p:cNvPr id="7" name="Object 9">
              <a:extLst>
                <a:ext uri="{FF2B5EF4-FFF2-40B4-BE49-F238E27FC236}">
                  <a16:creationId xmlns:a16="http://schemas.microsoft.com/office/drawing/2014/main" id="{55408C12-F093-7663-E9DD-4B68EB756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CFC74E7-A2FD-71DF-C024-F2E905A1ACC5}"/>
              </a:ext>
            </a:extLst>
          </p:cNvPr>
          <p:cNvSpPr txBox="1"/>
          <p:nvPr/>
        </p:nvSpPr>
        <p:spPr>
          <a:xfrm>
            <a:off x="4029567" y="4562852"/>
            <a:ext cx="41328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Azure WebApp</a:t>
            </a:r>
          </a:p>
        </p:txBody>
      </p:sp>
      <p:pic>
        <p:nvPicPr>
          <p:cNvPr id="1026" name="Picture 2" descr="Azure Web App Logo - LogoDix">
            <a:extLst>
              <a:ext uri="{FF2B5EF4-FFF2-40B4-BE49-F238E27FC236}">
                <a16:creationId xmlns:a16="http://schemas.microsoft.com/office/drawing/2014/main" id="{954573E8-1051-2E45-E338-36B171EA7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849" y="2957087"/>
            <a:ext cx="29083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F90AF8-E374-F94B-7E29-31F79B04AB3C}"/>
              </a:ext>
            </a:extLst>
          </p:cNvPr>
          <p:cNvSpPr txBox="1"/>
          <p:nvPr/>
        </p:nvSpPr>
        <p:spPr>
          <a:xfrm>
            <a:off x="8551441" y="1861472"/>
            <a:ext cx="20233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MySQL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EAE681-2C66-70F3-DCCD-810C1BE454AB}"/>
              </a:ext>
            </a:extLst>
          </p:cNvPr>
          <p:cNvSpPr txBox="1"/>
          <p:nvPr/>
        </p:nvSpPr>
        <p:spPr>
          <a:xfrm>
            <a:off x="1853304" y="1915686"/>
            <a:ext cx="19575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4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NestJS</a:t>
            </a:r>
            <a:endParaRPr kumimoji="1" lang="en-US" altLang="ko-KR" sz="4400" b="1" dirty="0">
              <a:solidFill>
                <a:schemeClr val="tx1">
                  <a:lumMod val="75000"/>
                  <a:lumOff val="25000"/>
                </a:schemeClr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4DCAE7-8DFD-36D2-2B81-3712D7ED8859}"/>
              </a:ext>
            </a:extLst>
          </p:cNvPr>
          <p:cNvSpPr txBox="1"/>
          <p:nvPr/>
        </p:nvSpPr>
        <p:spPr>
          <a:xfrm>
            <a:off x="5264682" y="823957"/>
            <a:ext cx="16626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React</a:t>
            </a:r>
          </a:p>
        </p:txBody>
      </p:sp>
      <p:sp>
        <p:nvSpPr>
          <p:cNvPr id="14" name="아래쪽 화살표[D] 13">
            <a:extLst>
              <a:ext uri="{FF2B5EF4-FFF2-40B4-BE49-F238E27FC236}">
                <a16:creationId xmlns:a16="http://schemas.microsoft.com/office/drawing/2014/main" id="{C13E16CC-DA09-E9D1-1052-11A1CC84BBFF}"/>
              </a:ext>
            </a:extLst>
          </p:cNvPr>
          <p:cNvSpPr/>
          <p:nvPr/>
        </p:nvSpPr>
        <p:spPr>
          <a:xfrm>
            <a:off x="5899148" y="1676564"/>
            <a:ext cx="393700" cy="1037515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아래쪽 화살표[D] 14">
            <a:extLst>
              <a:ext uri="{FF2B5EF4-FFF2-40B4-BE49-F238E27FC236}">
                <a16:creationId xmlns:a16="http://schemas.microsoft.com/office/drawing/2014/main" id="{8CD538F1-151B-84A4-4434-146A0B35E676}"/>
              </a:ext>
            </a:extLst>
          </p:cNvPr>
          <p:cNvSpPr/>
          <p:nvPr/>
        </p:nvSpPr>
        <p:spPr>
          <a:xfrm rot="2695802">
            <a:off x="8184255" y="2593450"/>
            <a:ext cx="393700" cy="1037515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아래쪽 화살표[D] 15">
            <a:extLst>
              <a:ext uri="{FF2B5EF4-FFF2-40B4-BE49-F238E27FC236}">
                <a16:creationId xmlns:a16="http://schemas.microsoft.com/office/drawing/2014/main" id="{CC4939FC-D65C-4F83-56AA-CC775B695287}"/>
              </a:ext>
            </a:extLst>
          </p:cNvPr>
          <p:cNvSpPr/>
          <p:nvPr/>
        </p:nvSpPr>
        <p:spPr>
          <a:xfrm rot="18940933">
            <a:off x="3796299" y="2533820"/>
            <a:ext cx="393700" cy="1037515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94735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66</Words>
  <Application>Microsoft Macintosh PowerPoint</Application>
  <PresentationFormat>와이드스크린</PresentationFormat>
  <Paragraphs>23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Apple SD Gothic Neo Heavy</vt:lpstr>
      <vt:lpstr>Apple SD Gothic Neo Light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j063995</dc:creator>
  <cp:lastModifiedBy>j063995</cp:lastModifiedBy>
  <cp:revision>2</cp:revision>
  <dcterms:created xsi:type="dcterms:W3CDTF">2023-06-21T13:21:08Z</dcterms:created>
  <dcterms:modified xsi:type="dcterms:W3CDTF">2023-06-21T16:40:58Z</dcterms:modified>
</cp:coreProperties>
</file>