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41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13.png"/><Relationship Id="rId2" Type="http://schemas.openxmlformats.org/officeDocument/2006/relationships/image" Target="../media/image30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E2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44384" y="0"/>
            <a:ext cx="11146659" cy="11114285"/>
            <a:chOff x="10044384" y="0"/>
            <a:chExt cx="11146659" cy="111142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44384" y="0"/>
              <a:ext cx="11146659" cy="111142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04613" y="0"/>
            <a:ext cx="7381101" cy="10285714"/>
            <a:chOff x="10904613" y="0"/>
            <a:chExt cx="7381101" cy="102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04613" y="0"/>
              <a:ext cx="7381101" cy="10285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060" y="3497022"/>
            <a:ext cx="3557895" cy="254703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1278" y="8829497"/>
            <a:ext cx="1226106" cy="74625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6040" y="3277926"/>
            <a:ext cx="3197877" cy="11960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19716" y="5370812"/>
            <a:ext cx="7849410" cy="8304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69240" y="7199497"/>
            <a:ext cx="8368213" cy="109457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69240" y="6143668"/>
            <a:ext cx="8276556" cy="138663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1109" y="852423"/>
            <a:ext cx="4885985" cy="138411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1106" y="1963954"/>
            <a:ext cx="9215223" cy="109457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0" y="9648810"/>
            <a:ext cx="18285714" cy="636905"/>
            <a:chOff x="0" y="9648810"/>
            <a:chExt cx="18285714" cy="63690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9648810"/>
              <a:ext cx="18285714" cy="63690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55649" y="9709440"/>
            <a:ext cx="2405499" cy="60272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67874" y="3118905"/>
            <a:ext cx="6171429" cy="6171429"/>
            <a:chOff x="1867874" y="3118905"/>
            <a:chExt cx="6171429" cy="61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874" y="3118905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3966" y="2012709"/>
            <a:ext cx="5341544" cy="173543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1106" y="4231135"/>
            <a:ext cx="5334851" cy="10945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62057" y="6826789"/>
            <a:ext cx="3809524" cy="2005503"/>
            <a:chOff x="1362057" y="6826789"/>
            <a:chExt cx="3809524" cy="200550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362057" y="6826789"/>
              <a:ext cx="3809524" cy="19048"/>
              <a:chOff x="1362057" y="6826789"/>
              <a:chExt cx="3809524" cy="1904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62057" y="6826789"/>
                <a:ext cx="3809524" cy="1904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362057" y="8813244"/>
              <a:ext cx="3809524" cy="19048"/>
              <a:chOff x="1362057" y="8813244"/>
              <a:chExt cx="3809524" cy="1904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62057" y="8813244"/>
                <a:ext cx="3809524" cy="19048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14600" y="7003297"/>
            <a:ext cx="2086734" cy="83045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17373" y="7644783"/>
            <a:ext cx="1928079" cy="81521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108283" y="6826789"/>
            <a:ext cx="3809524" cy="2005503"/>
            <a:chOff x="7108283" y="6826789"/>
            <a:chExt cx="3809524" cy="200550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108283" y="6826789"/>
              <a:ext cx="3809524" cy="19048"/>
              <a:chOff x="7108283" y="6826789"/>
              <a:chExt cx="3809524" cy="1904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08283" y="6826789"/>
                <a:ext cx="3809524" cy="1904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108283" y="8813244"/>
              <a:ext cx="3809524" cy="19048"/>
              <a:chOff x="7108283" y="8813244"/>
              <a:chExt cx="3809524" cy="1904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08283" y="8813244"/>
                <a:ext cx="3809524" cy="19048"/>
              </a:xfrm>
              <a:prstGeom prst="rect">
                <a:avLst/>
              </a:prstGeom>
            </p:spPr>
          </p:pic>
        </p:grpSp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11536" y="7003307"/>
            <a:ext cx="2191524" cy="83045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63602" y="7644783"/>
            <a:ext cx="2551879" cy="109457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854510" y="6817266"/>
            <a:ext cx="3809524" cy="19048"/>
            <a:chOff x="12854510" y="6817266"/>
            <a:chExt cx="3809524" cy="1904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54510" y="6817266"/>
              <a:ext cx="3809524" cy="1904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854510" y="8822768"/>
            <a:ext cx="3809524" cy="19048"/>
            <a:chOff x="12854510" y="8822768"/>
            <a:chExt cx="3809524" cy="1904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54510" y="8822768"/>
              <a:ext cx="3809524" cy="19048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090078" y="6993783"/>
            <a:ext cx="2551239" cy="83045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09811" y="7635259"/>
            <a:ext cx="2551879" cy="109457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01106" y="1279335"/>
            <a:ext cx="956185" cy="52569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812124" y="-407532"/>
            <a:ext cx="2935761" cy="385564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62057" y="7229736"/>
            <a:ext cx="1199609" cy="1199609"/>
            <a:chOff x="1362057" y="7229736"/>
            <a:chExt cx="1199609" cy="119960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62057" y="7229736"/>
              <a:ext cx="1199609" cy="119960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08283" y="7227226"/>
            <a:ext cx="1204629" cy="1204629"/>
            <a:chOff x="7108283" y="7227226"/>
            <a:chExt cx="1204629" cy="120462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08283" y="7227226"/>
              <a:ext cx="1204629" cy="12046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981494" y="7268531"/>
            <a:ext cx="1122020" cy="1122020"/>
            <a:chOff x="12981494" y="7268531"/>
            <a:chExt cx="1122020" cy="112202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981494" y="7268531"/>
              <a:ext cx="1122020" cy="11220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1112" y="1095389"/>
            <a:ext cx="7685808" cy="27631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1356" y="5283716"/>
            <a:ext cx="16826775" cy="2971429"/>
            <a:chOff x="731356" y="5283716"/>
            <a:chExt cx="16826775" cy="297142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405750" y="5283716"/>
              <a:ext cx="4148608" cy="2967310"/>
              <a:chOff x="13405750" y="5283716"/>
              <a:chExt cx="4148608" cy="296731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405750" y="5283716"/>
                <a:ext cx="4148608" cy="296731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180952" y="5283716"/>
              <a:ext cx="4148608" cy="2958913"/>
              <a:chOff x="9180952" y="5283716"/>
              <a:chExt cx="4148608" cy="295891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180952" y="5283716"/>
                <a:ext cx="4148608" cy="295891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956154" y="5283716"/>
              <a:ext cx="4148608" cy="2954136"/>
              <a:chOff x="4956154" y="5283716"/>
              <a:chExt cx="4148608" cy="295413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956154" y="5283716"/>
                <a:ext cx="4148608" cy="295413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31356" y="5283716"/>
              <a:ext cx="4148608" cy="2950486"/>
              <a:chOff x="731356" y="5283716"/>
              <a:chExt cx="4148608" cy="2950486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31356" y="5283716"/>
                <a:ext cx="4148608" cy="2950486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2536967" y="9131848"/>
            <a:ext cx="101182" cy="101182"/>
            <a:chOff x="2536967" y="9131848"/>
            <a:chExt cx="101182" cy="10118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36967" y="9131848"/>
              <a:ext cx="101182" cy="10118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82369" y="9131848"/>
            <a:ext cx="101182" cy="101182"/>
            <a:chOff x="2682369" y="9131848"/>
            <a:chExt cx="101182" cy="10118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82369" y="9131848"/>
              <a:ext cx="101182" cy="10118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827770" y="9131848"/>
            <a:ext cx="101182" cy="101182"/>
            <a:chOff x="2827770" y="9131848"/>
            <a:chExt cx="101182" cy="10118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7770" y="9131848"/>
              <a:ext cx="101182" cy="10118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973172" y="9131848"/>
            <a:ext cx="101182" cy="101182"/>
            <a:chOff x="2973172" y="9131848"/>
            <a:chExt cx="101182" cy="10118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73172" y="9131848"/>
              <a:ext cx="101182" cy="10118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761765" y="9131848"/>
            <a:ext cx="101182" cy="101182"/>
            <a:chOff x="6761765" y="9131848"/>
            <a:chExt cx="101182" cy="10118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1765" y="9131848"/>
              <a:ext cx="101182" cy="10118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7167" y="9131848"/>
            <a:ext cx="101182" cy="101182"/>
            <a:chOff x="6907167" y="9131848"/>
            <a:chExt cx="101182" cy="10118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7167" y="9131848"/>
              <a:ext cx="101182" cy="10118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052568" y="9131848"/>
            <a:ext cx="101182" cy="101182"/>
            <a:chOff x="7052568" y="9131848"/>
            <a:chExt cx="101182" cy="10118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52568" y="9131848"/>
              <a:ext cx="101182" cy="10118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197970" y="9131848"/>
            <a:ext cx="101182" cy="101182"/>
            <a:chOff x="7197970" y="9131848"/>
            <a:chExt cx="101182" cy="10118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97970" y="9131848"/>
              <a:ext cx="101182" cy="10118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986563" y="9131848"/>
            <a:ext cx="101182" cy="101182"/>
            <a:chOff x="10986563" y="9131848"/>
            <a:chExt cx="101182" cy="10118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86563" y="9131848"/>
              <a:ext cx="101182" cy="10118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131965" y="9131848"/>
            <a:ext cx="101182" cy="101182"/>
            <a:chOff x="11131965" y="9131848"/>
            <a:chExt cx="101182" cy="10118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31965" y="9131848"/>
              <a:ext cx="101182" cy="10118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277366" y="9131848"/>
            <a:ext cx="101182" cy="101182"/>
            <a:chOff x="11277366" y="9131848"/>
            <a:chExt cx="101182" cy="10118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77366" y="9131848"/>
              <a:ext cx="101182" cy="10118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422768" y="9131848"/>
            <a:ext cx="101182" cy="101182"/>
            <a:chOff x="11422768" y="9131848"/>
            <a:chExt cx="101182" cy="10118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22768" y="9131848"/>
              <a:ext cx="101182" cy="10118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5211361" y="9131848"/>
            <a:ext cx="101182" cy="101182"/>
            <a:chOff x="15211361" y="9131848"/>
            <a:chExt cx="101182" cy="10118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11361" y="9131848"/>
              <a:ext cx="101182" cy="10118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5356763" y="9131848"/>
            <a:ext cx="101182" cy="101182"/>
            <a:chOff x="15356763" y="9131848"/>
            <a:chExt cx="101182" cy="101182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56763" y="9131848"/>
              <a:ext cx="101182" cy="10118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5502164" y="9131848"/>
            <a:ext cx="101182" cy="101182"/>
            <a:chOff x="15502164" y="9131848"/>
            <a:chExt cx="101182" cy="101182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02164" y="9131848"/>
              <a:ext cx="101182" cy="10118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5647566" y="9131848"/>
            <a:ext cx="101182" cy="101182"/>
            <a:chOff x="15647566" y="9131848"/>
            <a:chExt cx="101182" cy="101182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47566" y="9131848"/>
              <a:ext cx="101182" cy="101182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9564" y="6701478"/>
            <a:ext cx="945049" cy="889106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43888" y="6752135"/>
            <a:ext cx="1161220" cy="788553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68688" y="6790231"/>
            <a:ext cx="1426391" cy="788553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584002" y="6711002"/>
            <a:ext cx="1243306" cy="927201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3145" y="7367859"/>
            <a:ext cx="3211689" cy="554898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157935" y="7367859"/>
            <a:ext cx="2609670" cy="554898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92259" y="7361506"/>
            <a:ext cx="1881355" cy="523165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607525" y="7396430"/>
            <a:ext cx="2221108" cy="554898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0" y="9648810"/>
            <a:ext cx="18285714" cy="636905"/>
            <a:chOff x="0" y="9648810"/>
            <a:chExt cx="18285714" cy="636905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9648810"/>
              <a:ext cx="18285714" cy="636905"/>
            </a:xfrm>
            <a:prstGeom prst="rect">
              <a:avLst/>
            </a:prstGeom>
          </p:spPr>
        </p:pic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55649" y="9709440"/>
            <a:ext cx="2405499" cy="6027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E2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565" y="4258058"/>
            <a:ext cx="13869903" cy="22961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92721" y="4112478"/>
            <a:ext cx="3500271" cy="325720"/>
            <a:chOff x="7392721" y="4112478"/>
            <a:chExt cx="3500271" cy="3257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2721" y="4112478"/>
              <a:ext cx="3500271" cy="3257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18519" y="3628917"/>
            <a:ext cx="648677" cy="142857"/>
            <a:chOff x="8818519" y="3628917"/>
            <a:chExt cx="648677" cy="14285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818519" y="3628917"/>
              <a:ext cx="142857" cy="142857"/>
              <a:chOff x="8818519" y="3628917"/>
              <a:chExt cx="142857" cy="14285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818519" y="3628917"/>
                <a:ext cx="142857" cy="14285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071429" y="3628917"/>
              <a:ext cx="142857" cy="142857"/>
              <a:chOff x="9071429" y="3628917"/>
              <a:chExt cx="142857" cy="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71429" y="3628917"/>
                <a:ext cx="142857" cy="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324339" y="3628917"/>
              <a:ext cx="142857" cy="142857"/>
              <a:chOff x="9324339" y="3628917"/>
              <a:chExt cx="142857" cy="14285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324339" y="3628917"/>
                <a:ext cx="142857" cy="142857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30125" y="4048992"/>
            <a:ext cx="7400404" cy="55364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83345" y="8829497"/>
            <a:ext cx="2618935" cy="7462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사용자 지정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건 이</cp:lastModifiedBy>
  <cp:revision>4</cp:revision>
  <dcterms:created xsi:type="dcterms:W3CDTF">2023-06-22T17:42:30Z</dcterms:created>
  <dcterms:modified xsi:type="dcterms:W3CDTF">2023-06-22T10:04:40Z</dcterms:modified>
</cp:coreProperties>
</file>