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C46A0-21FD-3CFB-037B-0205154E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US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5EFDCD-63B9-FB08-157B-65DE1CBB8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C33C2-DF20-A673-F6C9-A03E4817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88AD-51E4-354B-8734-153C6BB6132B}" type="datetimeFigureOut">
              <a:rPr lang="en-US" altLang="ko-Kore-US" smtClean="0"/>
              <a:t>6/21/23</a:t>
            </a:fld>
            <a:endParaRPr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73A09-E4C8-C976-581C-D6FE7A04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81554-76FA-347C-807C-70938395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FD01-C6BC-9D47-A990-DE6DD3F0DDA9}" type="slidenum">
              <a:rPr lang="en-US" altLang="ko-Kore-US" smtClean="0"/>
              <a:t>‹#›</a:t>
            </a:fld>
            <a:endParaRPr lang="ko-Kore-US" altLang="en-US"/>
          </a:p>
        </p:txBody>
      </p:sp>
    </p:spTree>
    <p:extLst>
      <p:ext uri="{BB962C8B-B14F-4D97-AF65-F5344CB8AC3E}">
        <p14:creationId xmlns:p14="http://schemas.microsoft.com/office/powerpoint/2010/main" val="109018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C7A5-4D20-03DB-9C0A-6F9F248B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2BC9E-4968-A64B-F1C4-731D89A3F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E8C2D-293D-1293-4B94-665A6E9E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88AD-51E4-354B-8734-153C6BB6132B}" type="datetimeFigureOut">
              <a:rPr lang="en-US" altLang="ko-Kore-US" smtClean="0"/>
              <a:t>6/21/23</a:t>
            </a:fld>
            <a:endParaRPr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047B1-5D61-2954-0D37-3D3F1626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E953D-5FCE-419B-75D9-9BBD2F04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FD01-C6BC-9D47-A990-DE6DD3F0DDA9}" type="slidenum">
              <a:rPr lang="en-US" altLang="ko-Kore-US" smtClean="0"/>
              <a:t>‹#›</a:t>
            </a:fld>
            <a:endParaRPr lang="ko-Kore-US" altLang="en-US"/>
          </a:p>
        </p:txBody>
      </p:sp>
    </p:spTree>
    <p:extLst>
      <p:ext uri="{BB962C8B-B14F-4D97-AF65-F5344CB8AC3E}">
        <p14:creationId xmlns:p14="http://schemas.microsoft.com/office/powerpoint/2010/main" val="253149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B3503A-F2FE-84E0-1150-DB9ECACCC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CAD970-271E-E1A1-1EF5-5C218AEAB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0CEFA-D126-DF5D-F50B-DC78154C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88AD-51E4-354B-8734-153C6BB6132B}" type="datetimeFigureOut">
              <a:rPr lang="en-US" altLang="ko-Kore-US" smtClean="0"/>
              <a:t>6/21/23</a:t>
            </a:fld>
            <a:endParaRPr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49EA6-BFAB-BC4C-62C2-9BEE1794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17414-A33E-30E8-5213-C1E3AC71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FD01-C6BC-9D47-A990-DE6DD3F0DDA9}" type="slidenum">
              <a:rPr lang="en-US" altLang="ko-Kore-US" smtClean="0"/>
              <a:t>‹#›</a:t>
            </a:fld>
            <a:endParaRPr lang="ko-Kore-US" altLang="en-US"/>
          </a:p>
        </p:txBody>
      </p:sp>
    </p:spTree>
    <p:extLst>
      <p:ext uri="{BB962C8B-B14F-4D97-AF65-F5344CB8AC3E}">
        <p14:creationId xmlns:p14="http://schemas.microsoft.com/office/powerpoint/2010/main" val="81209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1589F-B6A3-2CFE-8D4D-3FE3248C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196D0-DB53-4F5F-B567-B7D1D626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8F0A4-639B-5595-3FC8-3BD3511C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88AD-51E4-354B-8734-153C6BB6132B}" type="datetimeFigureOut">
              <a:rPr lang="en-US" altLang="ko-Kore-US" smtClean="0"/>
              <a:t>6/21/23</a:t>
            </a:fld>
            <a:endParaRPr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BDD31-015F-0F15-9121-74A3B3D8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B9B98-C6AE-77D1-27B5-E91AE2D6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FD01-C6BC-9D47-A990-DE6DD3F0DDA9}" type="slidenum">
              <a:rPr lang="en-US" altLang="ko-Kore-US" smtClean="0"/>
              <a:t>‹#›</a:t>
            </a:fld>
            <a:endParaRPr lang="ko-Kore-US" altLang="en-US"/>
          </a:p>
        </p:txBody>
      </p:sp>
    </p:spTree>
    <p:extLst>
      <p:ext uri="{BB962C8B-B14F-4D97-AF65-F5344CB8AC3E}">
        <p14:creationId xmlns:p14="http://schemas.microsoft.com/office/powerpoint/2010/main" val="164986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3C5CA-A8A8-EF19-C740-65297F59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CAF2F-6F6C-E839-FE3D-DB1FD220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B1646-B0CF-258B-FFDC-FF3722E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88AD-51E4-354B-8734-153C6BB6132B}" type="datetimeFigureOut">
              <a:rPr lang="en-US" altLang="ko-Kore-US" smtClean="0"/>
              <a:t>6/21/23</a:t>
            </a:fld>
            <a:endParaRPr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86F88-6A45-D875-BE8D-2DC02D3D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F491D-629B-DE1A-3980-4356B9B5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FD01-C6BC-9D47-A990-DE6DD3F0DDA9}" type="slidenum">
              <a:rPr lang="en-US" altLang="ko-Kore-US" smtClean="0"/>
              <a:t>‹#›</a:t>
            </a:fld>
            <a:endParaRPr lang="ko-Kore-US" altLang="en-US"/>
          </a:p>
        </p:txBody>
      </p:sp>
    </p:spTree>
    <p:extLst>
      <p:ext uri="{BB962C8B-B14F-4D97-AF65-F5344CB8AC3E}">
        <p14:creationId xmlns:p14="http://schemas.microsoft.com/office/powerpoint/2010/main" val="19372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8EF55-B55F-4FDF-214D-DB6FAF27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1B90B-F841-13A0-4416-C79C38266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US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F4C572-FB40-A27D-30C9-B957E75E7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US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05596-4A92-04BD-3538-7D2C6B54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88AD-51E4-354B-8734-153C6BB6132B}" type="datetimeFigureOut">
              <a:rPr lang="en-US" altLang="ko-Kore-US" smtClean="0"/>
              <a:t>6/21/23</a:t>
            </a:fld>
            <a:endParaRPr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91971-0BA4-B82E-88B4-F867B687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8411E-0301-CD2B-F8E9-184AD74C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FD01-C6BC-9D47-A990-DE6DD3F0DDA9}" type="slidenum">
              <a:rPr lang="en-US" altLang="ko-Kore-US" smtClean="0"/>
              <a:t>‹#›</a:t>
            </a:fld>
            <a:endParaRPr lang="ko-Kore-US" altLang="en-US"/>
          </a:p>
        </p:txBody>
      </p:sp>
    </p:spTree>
    <p:extLst>
      <p:ext uri="{BB962C8B-B14F-4D97-AF65-F5344CB8AC3E}">
        <p14:creationId xmlns:p14="http://schemas.microsoft.com/office/powerpoint/2010/main" val="423874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B948-F278-4C24-575C-74528E43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6CE5C-A495-D5E8-9991-CD03B212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8348EF-6A2A-495D-1092-34E225B5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9AD586-F127-3508-8A32-F46B78C2F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4C5043-BEFD-6860-92D0-E6DB07668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US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CBCCCB-39A0-D2BE-1B18-A0900C00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88AD-51E4-354B-8734-153C6BB6132B}" type="datetimeFigureOut">
              <a:rPr lang="en-US" altLang="ko-Kore-US" smtClean="0"/>
              <a:t>6/21/23</a:t>
            </a:fld>
            <a:endParaRPr lang="ko-Kore-US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656D79-FD0F-65E0-705D-45E6A415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US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60A4FD-4CB9-A032-417C-4B086467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FD01-C6BC-9D47-A990-DE6DD3F0DDA9}" type="slidenum">
              <a:rPr lang="en-US" altLang="ko-Kore-US" smtClean="0"/>
              <a:t>‹#›</a:t>
            </a:fld>
            <a:endParaRPr lang="ko-Kore-US" altLang="en-US"/>
          </a:p>
        </p:txBody>
      </p:sp>
    </p:spTree>
    <p:extLst>
      <p:ext uri="{BB962C8B-B14F-4D97-AF65-F5344CB8AC3E}">
        <p14:creationId xmlns:p14="http://schemas.microsoft.com/office/powerpoint/2010/main" val="273311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7D07-3922-EB7C-0393-985E2259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US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A9A8D3-9576-8DAF-5D76-C3C0B20B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88AD-51E4-354B-8734-153C6BB6132B}" type="datetimeFigureOut">
              <a:rPr lang="en-US" altLang="ko-Kore-US" smtClean="0"/>
              <a:t>6/21/23</a:t>
            </a:fld>
            <a:endParaRPr lang="ko-Kore-US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443E2D-F539-95E8-36FA-E437F05C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US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EE6653-CDAF-6D1E-C84D-4A432C2E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FD01-C6BC-9D47-A990-DE6DD3F0DDA9}" type="slidenum">
              <a:rPr lang="en-US" altLang="ko-Kore-US" smtClean="0"/>
              <a:t>‹#›</a:t>
            </a:fld>
            <a:endParaRPr lang="ko-Kore-US" altLang="en-US"/>
          </a:p>
        </p:txBody>
      </p:sp>
    </p:spTree>
    <p:extLst>
      <p:ext uri="{BB962C8B-B14F-4D97-AF65-F5344CB8AC3E}">
        <p14:creationId xmlns:p14="http://schemas.microsoft.com/office/powerpoint/2010/main" val="151391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04D38F-6024-93E8-CCAB-FD07E5F6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88AD-51E4-354B-8734-153C6BB6132B}" type="datetimeFigureOut">
              <a:rPr lang="en-US" altLang="ko-Kore-US" smtClean="0"/>
              <a:t>6/21/23</a:t>
            </a:fld>
            <a:endParaRPr lang="ko-Kore-US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B2A94-8BCD-FACA-9563-6FB66AFC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US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FBA3F-ACE4-976B-F925-CDCB6525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FD01-C6BC-9D47-A990-DE6DD3F0DDA9}" type="slidenum">
              <a:rPr lang="en-US" altLang="ko-Kore-US" smtClean="0"/>
              <a:t>‹#›</a:t>
            </a:fld>
            <a:endParaRPr lang="ko-Kore-US" altLang="en-US"/>
          </a:p>
        </p:txBody>
      </p:sp>
    </p:spTree>
    <p:extLst>
      <p:ext uri="{BB962C8B-B14F-4D97-AF65-F5344CB8AC3E}">
        <p14:creationId xmlns:p14="http://schemas.microsoft.com/office/powerpoint/2010/main" val="188047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70690-BD61-EC98-BF6E-24B5DC3E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D5117-13F6-F327-97A7-BF57CA48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720982-4CE9-4D61-A118-447749AA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0419C5-4F2E-3D98-A84F-E62193B1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88AD-51E4-354B-8734-153C6BB6132B}" type="datetimeFigureOut">
              <a:rPr lang="en-US" altLang="ko-Kore-US" smtClean="0"/>
              <a:t>6/21/23</a:t>
            </a:fld>
            <a:endParaRPr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410EDE-C4A6-2BE0-AAE7-1346E5DF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AAEBDA-DE74-1DA4-5071-95B0861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FD01-C6BC-9D47-A990-DE6DD3F0DDA9}" type="slidenum">
              <a:rPr lang="en-US" altLang="ko-Kore-US" smtClean="0"/>
              <a:t>‹#›</a:t>
            </a:fld>
            <a:endParaRPr lang="ko-Kore-US" altLang="en-US"/>
          </a:p>
        </p:txBody>
      </p:sp>
    </p:spTree>
    <p:extLst>
      <p:ext uri="{BB962C8B-B14F-4D97-AF65-F5344CB8AC3E}">
        <p14:creationId xmlns:p14="http://schemas.microsoft.com/office/powerpoint/2010/main" val="407702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F8CA7-9A46-160B-CD73-CE626722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US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44B454-1D9E-8A3C-B4DC-2B381CE27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9D30AE-8EEE-EB59-9A0F-C2AD81FF2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29DA72-D385-7102-7CD0-A14A49D3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88AD-51E4-354B-8734-153C6BB6132B}" type="datetimeFigureOut">
              <a:rPr lang="en-US" altLang="ko-Kore-US" smtClean="0"/>
              <a:t>6/21/23</a:t>
            </a:fld>
            <a:endParaRPr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D64D1-D94D-6E04-0E32-8D7AE0BF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AE157-9A93-6DD1-3EE4-D9E45E4C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FD01-C6BC-9D47-A990-DE6DD3F0DDA9}" type="slidenum">
              <a:rPr lang="en-US" altLang="ko-Kore-US" smtClean="0"/>
              <a:t>‹#›</a:t>
            </a:fld>
            <a:endParaRPr lang="ko-Kore-US" altLang="en-US"/>
          </a:p>
        </p:txBody>
      </p:sp>
    </p:spTree>
    <p:extLst>
      <p:ext uri="{BB962C8B-B14F-4D97-AF65-F5344CB8AC3E}">
        <p14:creationId xmlns:p14="http://schemas.microsoft.com/office/powerpoint/2010/main" val="101407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814A7B-ACEB-0AAD-D58C-41A2DA9C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9B9A5-A3BB-AD92-4854-405548C15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699B0-23F3-C792-154F-9934AEA8F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A88AD-51E4-354B-8734-153C6BB6132B}" type="datetimeFigureOut">
              <a:rPr lang="en-US" altLang="ko-Kore-US" smtClean="0"/>
              <a:t>6/21/23</a:t>
            </a:fld>
            <a:endParaRPr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4C0BB-AC81-E076-E6DA-3D58AACF1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D8FA9-02FD-1554-4871-E51B3AC69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FD01-C6BC-9D47-A990-DE6DD3F0DDA9}" type="slidenum">
              <a:rPr lang="en-US" altLang="ko-Kore-US" smtClean="0"/>
              <a:t>‹#›</a:t>
            </a:fld>
            <a:endParaRPr lang="ko-Kore-US" altLang="en-US"/>
          </a:p>
        </p:txBody>
      </p:sp>
    </p:spTree>
    <p:extLst>
      <p:ext uri="{BB962C8B-B14F-4D97-AF65-F5344CB8AC3E}">
        <p14:creationId xmlns:p14="http://schemas.microsoft.com/office/powerpoint/2010/main" val="329924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38CB1-B222-C0F9-1145-4055A9FE4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ore-US" dirty="0" err="1"/>
              <a:t>smonkey</a:t>
            </a:r>
            <a:endParaRPr lang="ko-Kore-US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F8F654-41EF-9CAD-5E3E-0038C6FF7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점점건강해지는스몽키와함께하는금연어플</a:t>
            </a:r>
            <a:endParaRPr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212440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18591-389A-F54D-129F-CA8D30BF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US" dirty="0" err="1"/>
              <a:t>SMONKEY</a:t>
            </a:r>
            <a:endParaRPr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103E9-5135-1F8A-2EC5-5F29A3A19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US" b="0" i="0" u="none" strike="noStrike" dirty="0" err="1">
                <a:solidFill>
                  <a:srgbClr val="000000"/>
                </a:solidFill>
                <a:effectLst/>
              </a:rPr>
              <a:t>mz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세대들의 금연을 도와주며 어플내 원숭이를 키우며 동기를 부여해줌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-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친구들과의 경쟁시스템</a:t>
            </a:r>
          </a:p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-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어플내 커뮤니티로 다양한 정보공유</a:t>
            </a:r>
          </a:p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-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금연과 흡연기록 확인 할 수 있는 기능 제공</a:t>
            </a:r>
          </a:p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-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금연일수와 흡연 일수에 맞춰 아낀 담뱃값과 소비한 담배값을 계산하여 보여준다</a:t>
            </a:r>
          </a:p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-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금연동기 부여</a:t>
            </a:r>
          </a:p>
          <a:p>
            <a:endParaRPr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406835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smonkey</vt:lpstr>
      <vt:lpstr>SMONKEY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smonkey</dc:title>
  <dc:creator>허경민</dc:creator>
  <cp:lastModifiedBy>허경민</cp:lastModifiedBy>
  <cp:revision>1</cp:revision>
  <dcterms:created xsi:type="dcterms:W3CDTF">2023-06-21T10:40:43Z</dcterms:created>
  <dcterms:modified xsi:type="dcterms:W3CDTF">2023-06-21T10:44:03Z</dcterms:modified>
</cp:coreProperties>
</file>