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3DB5-9890-F214-1665-58CFB4555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13122-BA0E-D293-A80A-C9D3BAB52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F91AF-66FC-1349-3034-B1709D96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5123-E1F9-4778-9B83-35C106C30250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45562-0D7F-99EE-A1C9-8F68F876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28F4C-7AB3-4183-47C0-40A715A6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9D5-701A-43A4-848D-B7401F97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6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F401-B241-65AB-D44F-DE6F4EDA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21BBA-CB8C-AE1B-580C-629226EBC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9D66B-F704-4ED9-0E37-42DF7192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5123-E1F9-4778-9B83-35C106C30250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5DF77-C4FE-229F-9878-6706850A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44F55-32F9-F4CF-FDBC-BA567F43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9D5-701A-43A4-848D-B7401F97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63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3F092-D0F5-6567-17CE-C248F46D4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42E75-BFB8-B620-2647-090265E33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EE498-D9E9-875D-8D6B-D1CE09B1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5123-E1F9-4778-9B83-35C106C30250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A5BA5-5684-66CC-8088-6870B6D4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A6936-2537-C187-F90B-9C1C2AA3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9D5-701A-43A4-848D-B7401F97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51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DC66-E040-95B5-0CBB-2226A457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86AB-CD2A-C401-6482-59084EBE1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3BFCD-0543-DB7F-3189-3DC5AC42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5123-E1F9-4778-9B83-35C106C30250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8897-6FAF-3F43-BA6B-DA6EEA70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DF1F6-692E-1214-B571-03011AA2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9D5-701A-43A4-848D-B7401F97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28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51DB-1FB6-7E24-60F2-ACDB9B9C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4D13C-2053-82C5-51FE-8DB6C3D45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CC65F-7BE7-7C94-ED1B-71626DD2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5123-E1F9-4778-9B83-35C106C30250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59D4-FC53-812C-A915-B9E90712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325BB-4668-FD8C-1AD8-2702BB37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9D5-701A-43A4-848D-B7401F97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2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B89D-0E55-5F5B-43F2-57018653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935D-8CA9-54CF-4A38-CA61AD3CC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C904E-8FD3-EEF6-E4E4-1905D228E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0376F-6C96-41A1-9A38-8307488C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5123-E1F9-4778-9B83-35C106C30250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EEA88-C465-07BE-B9AE-480EB4A4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F8B1A-0699-9E5F-84F1-58411E0B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9D5-701A-43A4-848D-B7401F97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82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AA38-E856-9C9C-20BC-764DAD5E7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0FBA9-A92B-1651-90CD-B9FDFF55D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47AC4-1A4A-9296-424B-5731A48DD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31F3F-2336-9AD2-66ED-7FFC58342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138E1-0102-2405-518B-0F61771CC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36B6A-3B68-F8E5-F3EB-EE6D40DF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5123-E1F9-4778-9B83-35C106C30250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B7F0F-B797-AA26-AABD-E94012E0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EBB06-B750-383B-6A59-6F109668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9D5-701A-43A4-848D-B7401F97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27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4405-2154-4DB4-FF04-1851FD37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4F56A-6983-3259-FDB1-F5E72C46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5123-E1F9-4778-9B83-35C106C30250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F7383-733E-7EDD-36CD-666AB2D1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72C68-9430-CA6D-FE56-EEADE8E9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9D5-701A-43A4-848D-B7401F97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08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8618F-9941-CA59-4316-D505EA11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5123-E1F9-4778-9B83-35C106C30250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1A625-F54D-076C-DD86-B6581451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09951-323E-7483-0DB2-CFB02F25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9D5-701A-43A4-848D-B7401F97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26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C4BA1-F6E0-5A68-38B6-6B8B422A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43A1-66F4-88D8-D6BF-1F930D528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74B45-9F49-35F6-ABA3-15992EC83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C92D5-2F49-C5BE-908A-14A20F4E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5123-E1F9-4778-9B83-35C106C30250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871B1-A3EB-0463-FF3F-143CEFB8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D32DE-3DAE-8818-2131-BE21E8B8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9D5-701A-43A4-848D-B7401F97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01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B32F-6B54-721E-A486-FBAAEBBE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B4CDE-93B1-13B5-BF23-F23113159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BC4E7-3978-0C8A-C311-A3D837C77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6DD24-4C6F-27B0-FD57-1C84F388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5123-E1F9-4778-9B83-35C106C30250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F242C-3507-0317-8460-EC9AB16E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ECC94-0BB0-9E4C-9C93-9D77B267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09D5-701A-43A4-848D-B7401F97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16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121BB-5DAE-98F1-BEEB-F64AD627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932BB-423E-FBDF-7F78-DB1BE9945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D8FF4-421B-CE30-A222-1F9EE2FAD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825123-E1F9-4778-9B83-35C106C30250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734AC-CE30-FC7E-4528-36D11D581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1E5E-4B50-F47D-76D1-B6EA21BEF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E09D5-701A-43A4-848D-B7401F97B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8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1FD9-4687-02BA-F52F-3538F5A97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35437"/>
          </a:xfrm>
        </p:spPr>
        <p:txBody>
          <a:bodyPr>
            <a:normAutofit fontScale="90000"/>
          </a:bodyPr>
          <a:lstStyle/>
          <a:p>
            <a:pPr>
              <a:spcBef>
                <a:spcPts val="3990"/>
              </a:spcBef>
              <a:spcAft>
                <a:spcPts val="1890"/>
              </a:spcAft>
              <a:defRPr/>
            </a:pPr>
            <a:r>
              <a:rPr lang="en-US" sz="2700" b="1" dirty="0">
                <a:latin typeface="Arial"/>
              </a:rPr>
              <a:t>Hackathon Project Phases Template</a:t>
            </a:r>
            <a:br>
              <a:rPr lang="en-US" sz="2700" b="1" dirty="0">
                <a:latin typeface="Arial"/>
              </a:rPr>
            </a:br>
            <a:r>
              <a:rPr lang="en-US" sz="2700" b="1" dirty="0">
                <a:latin typeface="Arial"/>
              </a:rPr>
              <a:t>Project Title:</a:t>
            </a:r>
            <a:br>
              <a:rPr lang="en-US" sz="2700" b="1" dirty="0">
                <a:latin typeface="Arial"/>
              </a:rPr>
            </a:br>
            <a:r>
              <a:rPr lang="en-US" sz="2700" dirty="0">
                <a:latin typeface="Arial"/>
              </a:rPr>
              <a:t>DRUG INTERACTION DETECTION SYSTEM</a:t>
            </a:r>
            <a:br>
              <a:rPr lang="en-US" sz="2700" dirty="0">
                <a:latin typeface="Arial"/>
              </a:rPr>
            </a:br>
            <a:r>
              <a:rPr lang="en-US" sz="2700" b="1" dirty="0">
                <a:latin typeface="Arial"/>
              </a:rPr>
              <a:t>Team Name:</a:t>
            </a:r>
            <a:br>
              <a:rPr lang="en-US" sz="2700" b="1" dirty="0">
                <a:latin typeface="Arial"/>
              </a:rPr>
            </a:br>
            <a:r>
              <a:rPr lang="en-US" sz="2700" dirty="0">
                <a:latin typeface="Arial"/>
              </a:rPr>
              <a:t>SHOURYANGA</a:t>
            </a:r>
            <a:br>
              <a:rPr lang="en-US" sz="2700" dirty="0">
                <a:latin typeface="Arial"/>
              </a:rPr>
            </a:br>
            <a:r>
              <a:rPr lang="en-US" sz="2700" b="1" dirty="0">
                <a:latin typeface="Arial"/>
              </a:rPr>
              <a:t>Team Members:</a:t>
            </a:r>
            <a:br>
              <a:rPr lang="en-US" sz="2700" b="1" dirty="0">
                <a:latin typeface="Arial"/>
              </a:rPr>
            </a:br>
            <a:r>
              <a:rPr lang="en-US" sz="2700" dirty="0">
                <a:latin typeface="Arial"/>
              </a:rPr>
              <a:t>•   G. </a:t>
            </a:r>
            <a:r>
              <a:rPr lang="en-US" sz="2700" dirty="0" err="1">
                <a:latin typeface="Arial"/>
              </a:rPr>
              <a:t>Shanmukhasai</a:t>
            </a:r>
            <a:br>
              <a:rPr lang="en-US" sz="2700" dirty="0">
                <a:latin typeface="Arial"/>
              </a:rPr>
            </a:br>
            <a:r>
              <a:rPr lang="en-US" sz="2700" dirty="0">
                <a:latin typeface="Arial"/>
              </a:rPr>
              <a:t>•   V. </a:t>
            </a:r>
            <a:r>
              <a:rPr lang="en-US" sz="2700" dirty="0" err="1">
                <a:latin typeface="Arial"/>
              </a:rPr>
              <a:t>harsha</a:t>
            </a:r>
            <a:r>
              <a:rPr lang="en-US" sz="2700" dirty="0">
                <a:latin typeface="Arial"/>
              </a:rPr>
              <a:t> </a:t>
            </a:r>
            <a:r>
              <a:rPr lang="en-US" sz="2700" dirty="0" err="1">
                <a:latin typeface="Arial"/>
              </a:rPr>
              <a:t>vardhan</a:t>
            </a:r>
            <a:br>
              <a:rPr lang="en-US" sz="2700" dirty="0">
                <a:latin typeface="Arial"/>
              </a:rPr>
            </a:br>
            <a:r>
              <a:rPr lang="en-US" sz="2700" dirty="0">
                <a:latin typeface="Arial"/>
              </a:rPr>
              <a:t>• J.   </a:t>
            </a:r>
            <a:r>
              <a:rPr lang="en-US" sz="2700" dirty="0" err="1">
                <a:latin typeface="Arial"/>
              </a:rPr>
              <a:t>veeranjaneyulu</a:t>
            </a:r>
            <a:br>
              <a:rPr lang="en-US" dirty="0">
                <a:latin typeface="Arial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E44DD-54A3-39AC-7FCC-F9D4A8C07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3470" y="4585264"/>
            <a:ext cx="9144000" cy="1655762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93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C332C8-9C02-3D39-E2F5-E24EB0815865}"/>
              </a:ext>
            </a:extLst>
          </p:cNvPr>
          <p:cNvSpPr txBox="1"/>
          <p:nvPr/>
        </p:nvSpPr>
        <p:spPr>
          <a:xfrm>
            <a:off x="1061884" y="695151"/>
            <a:ext cx="1075649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Drug Safety Assistant System </a:t>
            </a:r>
            <a:r>
              <a:rPr lang="en-IN" dirty="0" err="1"/>
              <a:t>DocumentationOverviewThis</a:t>
            </a:r>
            <a:r>
              <a:rPr lang="en-IN" dirty="0"/>
              <a:t> system is designed to assist healthcare professionals and users by providing real-time drug safety checks, dosage recommendations, and alternative suggestions using AI and medical databases. It features natural language processing (NLP), age-specific dosage logic, and a </a:t>
            </a:r>
            <a:r>
              <a:rPr lang="en-IN" dirty="0" err="1"/>
              <a:t>Streamlit</a:t>
            </a:r>
            <a:r>
              <a:rPr lang="en-IN" dirty="0"/>
              <a:t>-based user interface for accessibility.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Drug Interaction Detection </a:t>
            </a:r>
            <a:r>
              <a:rPr lang="en-IN" dirty="0" err="1"/>
              <a:t>SystemPurposeTo</a:t>
            </a:r>
            <a:r>
              <a:rPr lang="en-IN" dirty="0"/>
              <a:t> identify and flag harmful or potentially dangerous interactions between two or more drugs.</a:t>
            </a:r>
          </a:p>
          <a:p>
            <a:endParaRPr lang="en-IN" dirty="0"/>
          </a:p>
          <a:p>
            <a:r>
              <a:rPr lang="en-IN" dirty="0" err="1"/>
              <a:t>FunctionalityUsers</a:t>
            </a:r>
            <a:r>
              <a:rPr lang="en-IN" dirty="0"/>
              <a:t> input a list of drugs (generic or brand names).</a:t>
            </a:r>
          </a:p>
          <a:p>
            <a:r>
              <a:rPr lang="en-IN" dirty="0"/>
              <a:t>The system queries an integrated drug interaction database (e.g., </a:t>
            </a:r>
            <a:r>
              <a:rPr lang="en-IN" dirty="0" err="1"/>
              <a:t>DrugBank</a:t>
            </a:r>
            <a:r>
              <a:rPr lang="en-IN" dirty="0"/>
              <a:t>, </a:t>
            </a:r>
            <a:r>
              <a:rPr lang="en-IN" dirty="0" err="1"/>
              <a:t>RxNorm</a:t>
            </a:r>
            <a:r>
              <a:rPr lang="en-IN" dirty="0"/>
              <a:t>, or FDA Drug Interactions API).</a:t>
            </a:r>
          </a:p>
          <a:p>
            <a:endParaRPr lang="en-IN" dirty="0"/>
          </a:p>
          <a:p>
            <a:r>
              <a:rPr lang="en-IN" dirty="0"/>
              <a:t>The interaction severity (minor, moderate, major) and clinical effects are </a:t>
            </a:r>
            <a:r>
              <a:rPr lang="en-IN" dirty="0" err="1"/>
              <a:t>returned.Visual</a:t>
            </a:r>
            <a:r>
              <a:rPr lang="en-IN" dirty="0"/>
              <a:t> flags (color-coded alerts) are shown to guide decision-</a:t>
            </a:r>
            <a:r>
              <a:rPr lang="en-IN" dirty="0" err="1"/>
              <a:t>making.Key</a:t>
            </a:r>
            <a:r>
              <a:rPr lang="en-IN" dirty="0"/>
              <a:t> </a:t>
            </a:r>
            <a:r>
              <a:rPr lang="en-IN" dirty="0" err="1"/>
              <a:t>FeaturesReal</a:t>
            </a:r>
            <a:r>
              <a:rPr lang="en-IN" dirty="0"/>
              <a:t>-time analysis.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Multi-drug interaction </a:t>
            </a:r>
            <a:r>
              <a:rPr lang="en-IN" dirty="0" err="1"/>
              <a:t>checks.Comprehensive</a:t>
            </a:r>
            <a:r>
              <a:rPr lang="en-IN" dirty="0"/>
              <a:t> details on mechanism and clinical impact of interaction.</a:t>
            </a:r>
          </a:p>
        </p:txBody>
      </p:sp>
    </p:spTree>
    <p:extLst>
      <p:ext uri="{BB962C8B-B14F-4D97-AF65-F5344CB8AC3E}">
        <p14:creationId xmlns:p14="http://schemas.microsoft.com/office/powerpoint/2010/main" val="173955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523F86-2D0B-BCCC-0880-0D666ADDBB87}"/>
              </a:ext>
            </a:extLst>
          </p:cNvPr>
          <p:cNvSpPr txBox="1"/>
          <p:nvPr/>
        </p:nvSpPr>
        <p:spPr>
          <a:xfrm>
            <a:off x="776748" y="530942"/>
            <a:ext cx="842624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2. Age-Specific Dosage </a:t>
            </a:r>
            <a:r>
              <a:rPr lang="en-IN" sz="2000" dirty="0" err="1"/>
              <a:t>RecommendationPurposeTo</a:t>
            </a:r>
            <a:r>
              <a:rPr lang="en-IN" sz="2000" dirty="0"/>
              <a:t> provide safe and accurate dosage suggestions tailored to the patient's age group.</a:t>
            </a:r>
          </a:p>
          <a:p>
            <a:endParaRPr lang="en-IN" sz="2000" dirty="0"/>
          </a:p>
          <a:p>
            <a:r>
              <a:rPr lang="en-IN" sz="2000" dirty="0" err="1"/>
              <a:t>FunctionalityUser</a:t>
            </a:r>
            <a:r>
              <a:rPr lang="en-IN" sz="2000" dirty="0"/>
              <a:t> inputs age and selected drug(s).The system cross-references </a:t>
            </a:r>
            <a:r>
              <a:rPr lang="en-IN" sz="2000" dirty="0" err="1"/>
              <a:t>pediatric</a:t>
            </a:r>
            <a:r>
              <a:rPr lang="en-IN" sz="2000" dirty="0"/>
              <a:t>, adult, and geriatric dosing guidelines from a medical dosage database (e.g., BNF, FDA, or Lexicomp).</a:t>
            </a:r>
          </a:p>
          <a:p>
            <a:endParaRPr lang="en-IN" sz="2000" dirty="0"/>
          </a:p>
          <a:p>
            <a:r>
              <a:rPr lang="en-IN" sz="2000" dirty="0"/>
              <a:t>Adjustments are made for age-sensitive </a:t>
            </a:r>
            <a:r>
              <a:rPr lang="en-IN" sz="2000" dirty="0" err="1"/>
              <a:t>drugs.Key</a:t>
            </a:r>
            <a:r>
              <a:rPr lang="en-IN" sz="2000" dirty="0"/>
              <a:t> </a:t>
            </a:r>
            <a:r>
              <a:rPr lang="en-IN" sz="2000" dirty="0" err="1"/>
              <a:t>FeaturesAge</a:t>
            </a:r>
            <a:r>
              <a:rPr lang="en-IN" sz="2000" dirty="0"/>
              <a:t> categories: Infant (0–1 yr), Child (2–12 yrs), Adolescent (13–17 yrs), Adult (18–64 yrs), Elderly (65+ yrs).</a:t>
            </a:r>
          </a:p>
          <a:p>
            <a:endParaRPr lang="en-IN" sz="2000" dirty="0"/>
          </a:p>
          <a:p>
            <a:r>
              <a:rPr lang="en-IN" sz="2000" dirty="0"/>
              <a:t>Displays standard dose range and maximum allowed </a:t>
            </a:r>
            <a:r>
              <a:rPr lang="en-IN" sz="2000" dirty="0" err="1"/>
              <a:t>dose.Warns</a:t>
            </a:r>
            <a:r>
              <a:rPr lang="en-IN" sz="2000" dirty="0"/>
              <a:t> about off-label or contraindicated usage in certain age groups.</a:t>
            </a:r>
          </a:p>
        </p:txBody>
      </p:sp>
    </p:spTree>
    <p:extLst>
      <p:ext uri="{BB962C8B-B14F-4D97-AF65-F5344CB8AC3E}">
        <p14:creationId xmlns:p14="http://schemas.microsoft.com/office/powerpoint/2010/main" val="327795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2C2990-BB4C-EF40-F4CD-FE35E122265A}"/>
              </a:ext>
            </a:extLst>
          </p:cNvPr>
          <p:cNvSpPr txBox="1"/>
          <p:nvPr/>
        </p:nvSpPr>
        <p:spPr>
          <a:xfrm>
            <a:off x="796412" y="563941"/>
            <a:ext cx="973393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3. Alternative Medication </a:t>
            </a:r>
            <a:r>
              <a:rPr lang="en-IN" sz="2000" dirty="0" err="1"/>
              <a:t>SuggestionsPurposeTo</a:t>
            </a:r>
            <a:r>
              <a:rPr lang="en-IN" sz="2000" dirty="0"/>
              <a:t> suggest safer or equivalent medications if harmful interactions or contraindications are detected.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 err="1"/>
              <a:t>FunctionalityUpon</a:t>
            </a:r>
            <a:r>
              <a:rPr lang="en-IN" sz="2000" dirty="0"/>
              <a:t> detecting an unsafe drug combination or dosage issue, the system fetches alternative medications from a structured drug database.</a:t>
            </a:r>
          </a:p>
          <a:p>
            <a:endParaRPr lang="en-IN" sz="2000" dirty="0"/>
          </a:p>
          <a:p>
            <a:r>
              <a:rPr lang="en-IN" sz="2000" dirty="0"/>
              <a:t>Alternatives are ranked based </a:t>
            </a:r>
            <a:r>
              <a:rPr lang="en-IN" sz="2000" dirty="0" err="1"/>
              <a:t>on:Drug</a:t>
            </a:r>
            <a:r>
              <a:rPr lang="en-IN" sz="2000" dirty="0"/>
              <a:t> class </a:t>
            </a:r>
            <a:r>
              <a:rPr lang="en-IN" sz="2000" dirty="0" err="1"/>
              <a:t>similaritySafety</a:t>
            </a:r>
            <a:r>
              <a:rPr lang="en-IN" sz="2000" dirty="0"/>
              <a:t> </a:t>
            </a:r>
            <a:r>
              <a:rPr lang="en-IN" sz="2000" dirty="0" err="1"/>
              <a:t>profileAvailabilityEfficacy</a:t>
            </a:r>
            <a:r>
              <a:rPr lang="en-IN" sz="2000" dirty="0"/>
              <a:t> </a:t>
            </a:r>
            <a:r>
              <a:rPr lang="en-IN" sz="2000" dirty="0" err="1"/>
              <a:t>reportsKey</a:t>
            </a:r>
            <a:r>
              <a:rPr lang="en-IN" sz="2000" dirty="0"/>
              <a:t> </a:t>
            </a:r>
            <a:r>
              <a:rPr lang="en-IN" sz="2000" dirty="0" err="1"/>
              <a:t>FeaturesUses</a:t>
            </a:r>
            <a:r>
              <a:rPr lang="en-IN" sz="2000" dirty="0"/>
              <a:t> drug class ontology (e.g., ATC classification).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Highlights substitutions with fewer side effects or better age </a:t>
            </a:r>
            <a:r>
              <a:rPr lang="en-IN" sz="2000" dirty="0" err="1"/>
              <a:t>compatibility.Ensures</a:t>
            </a:r>
            <a:r>
              <a:rPr lang="en-IN" sz="2000" dirty="0"/>
              <a:t> alternatives have no known interactions with the current drug list.</a:t>
            </a:r>
          </a:p>
        </p:txBody>
      </p:sp>
    </p:spTree>
    <p:extLst>
      <p:ext uri="{BB962C8B-B14F-4D97-AF65-F5344CB8AC3E}">
        <p14:creationId xmlns:p14="http://schemas.microsoft.com/office/powerpoint/2010/main" val="22138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9C3781-E35E-D756-8916-2190D12AFC19}"/>
              </a:ext>
            </a:extLst>
          </p:cNvPr>
          <p:cNvSpPr txBox="1"/>
          <p:nvPr/>
        </p:nvSpPr>
        <p:spPr>
          <a:xfrm>
            <a:off x="530941" y="501444"/>
            <a:ext cx="1002890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4. NLP-Based Drug Information </a:t>
            </a:r>
            <a:r>
              <a:rPr lang="en-IN" sz="2000" dirty="0" err="1"/>
              <a:t>ExtractionPurposeTo</a:t>
            </a:r>
            <a:r>
              <a:rPr lang="en-IN" sz="2000" dirty="0"/>
              <a:t> parse and extract structured drug data (name, dosage, frequency) from free-text medical records or prescriptions.</a:t>
            </a:r>
          </a:p>
          <a:p>
            <a:endParaRPr lang="en-IN" sz="2000" dirty="0"/>
          </a:p>
          <a:p>
            <a:r>
              <a:rPr lang="en-IN" sz="2000" dirty="0" err="1"/>
              <a:t>FunctionalityUses</a:t>
            </a:r>
            <a:r>
              <a:rPr lang="en-IN" sz="2000" dirty="0"/>
              <a:t> advanced NLP models (e.g., </a:t>
            </a:r>
            <a:r>
              <a:rPr lang="en-IN" sz="2000" dirty="0" err="1"/>
              <a:t>SpaCy</a:t>
            </a:r>
            <a:r>
              <a:rPr lang="en-IN" sz="2000" dirty="0"/>
              <a:t>, </a:t>
            </a:r>
            <a:r>
              <a:rPr lang="en-IN" sz="2000" dirty="0" err="1"/>
              <a:t>BioBERT</a:t>
            </a:r>
            <a:r>
              <a:rPr lang="en-IN" sz="2000" dirty="0"/>
              <a:t>, Med7).Accepts doctor notes or prescription text as input.</a:t>
            </a:r>
          </a:p>
          <a:p>
            <a:endParaRPr lang="en-IN" sz="2000" dirty="0"/>
          </a:p>
          <a:p>
            <a:r>
              <a:rPr lang="en-IN" sz="2000" dirty="0" err="1"/>
              <a:t>Extracts:Drug</a:t>
            </a:r>
            <a:r>
              <a:rPr lang="en-IN" sz="2000" dirty="0"/>
              <a:t> </a:t>
            </a:r>
            <a:r>
              <a:rPr lang="en-IN" sz="2000" dirty="0" err="1"/>
              <a:t>namesDosage</a:t>
            </a:r>
            <a:r>
              <a:rPr lang="en-IN" sz="2000" dirty="0"/>
              <a:t> </a:t>
            </a:r>
            <a:r>
              <a:rPr lang="en-IN" sz="2000" dirty="0" err="1"/>
              <a:t>amountsAdministration</a:t>
            </a:r>
            <a:r>
              <a:rPr lang="en-IN" sz="2000" dirty="0"/>
              <a:t> </a:t>
            </a:r>
            <a:r>
              <a:rPr lang="en-IN" sz="2000" dirty="0" err="1"/>
              <a:t>frequencyRoute</a:t>
            </a:r>
            <a:r>
              <a:rPr lang="en-IN" sz="2000" dirty="0"/>
              <a:t> (optional)Results are structured for use in other modules (e.g., interaction checks).</a:t>
            </a:r>
          </a:p>
          <a:p>
            <a:endParaRPr lang="en-IN" sz="2000" dirty="0"/>
          </a:p>
          <a:p>
            <a:r>
              <a:rPr lang="en-IN" sz="2000" dirty="0"/>
              <a:t>Key </a:t>
            </a:r>
            <a:r>
              <a:rPr lang="en-IN" sz="2000" dirty="0" err="1"/>
              <a:t>FeaturesHandles</a:t>
            </a:r>
            <a:r>
              <a:rPr lang="en-IN" sz="2000" dirty="0"/>
              <a:t> typos, shorthand (e.g., "2 tabs BID"), and context-based </a:t>
            </a:r>
            <a:r>
              <a:rPr lang="en-IN" sz="2000" dirty="0" err="1"/>
              <a:t>inference.Built</a:t>
            </a:r>
            <a:r>
              <a:rPr lang="en-IN" sz="2000" dirty="0"/>
              <a:t>-in medical named entity recognition (NER).</a:t>
            </a:r>
          </a:p>
          <a:p>
            <a:endParaRPr lang="en-IN" sz="2000" dirty="0"/>
          </a:p>
          <a:p>
            <a:r>
              <a:rPr lang="en-IN" sz="2000" dirty="0"/>
              <a:t>Outputs FHIR-compatible data for integration with EHRs.</a:t>
            </a:r>
          </a:p>
        </p:txBody>
      </p:sp>
    </p:spTree>
    <p:extLst>
      <p:ext uri="{BB962C8B-B14F-4D97-AF65-F5344CB8AC3E}">
        <p14:creationId xmlns:p14="http://schemas.microsoft.com/office/powerpoint/2010/main" val="7894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884FAE-908E-D4B9-23F6-72718D2CCD57}"/>
              </a:ext>
            </a:extLst>
          </p:cNvPr>
          <p:cNvSpPr txBox="1"/>
          <p:nvPr/>
        </p:nvSpPr>
        <p:spPr>
          <a:xfrm>
            <a:off x="412955" y="452284"/>
            <a:ext cx="1048118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5. User-Friendly Interface (</a:t>
            </a:r>
            <a:r>
              <a:rPr lang="en-IN" sz="2000" dirty="0" err="1"/>
              <a:t>Streamlit</a:t>
            </a:r>
            <a:r>
              <a:rPr lang="en-IN" sz="2000" dirty="0"/>
              <a:t>)</a:t>
            </a:r>
            <a:r>
              <a:rPr lang="en-IN" sz="2000" dirty="0" err="1"/>
              <a:t>PurposeTo</a:t>
            </a:r>
            <a:r>
              <a:rPr lang="en-IN" sz="2000" dirty="0"/>
              <a:t> provide a simple and interactive interface for healthcare providers or end-users to use the system efficiently.</a:t>
            </a:r>
          </a:p>
          <a:p>
            <a:endParaRPr lang="en-IN" sz="2000" dirty="0"/>
          </a:p>
          <a:p>
            <a:r>
              <a:rPr lang="en-IN" sz="2000" dirty="0" err="1"/>
              <a:t>FunctionalityBuilt</a:t>
            </a:r>
            <a:r>
              <a:rPr lang="en-IN" sz="2000" dirty="0"/>
              <a:t> using </a:t>
            </a:r>
            <a:r>
              <a:rPr lang="en-IN" sz="2000" dirty="0" err="1"/>
              <a:t>Streamlit</a:t>
            </a:r>
            <a:r>
              <a:rPr lang="en-IN" sz="2000" dirty="0"/>
              <a:t>, which allows Python-based interactive UI </a:t>
            </a:r>
            <a:r>
              <a:rPr lang="en-IN" sz="2000" dirty="0" err="1"/>
              <a:t>development.Components:Input</a:t>
            </a:r>
            <a:r>
              <a:rPr lang="en-IN" sz="2000" dirty="0"/>
              <a:t> forms for drug names, age, and optional notes.</a:t>
            </a:r>
          </a:p>
          <a:p>
            <a:endParaRPr lang="en-IN" sz="2000" dirty="0"/>
          </a:p>
          <a:p>
            <a:r>
              <a:rPr lang="en-IN" sz="2000" dirty="0"/>
              <a:t>Tabs or sections for interaction results, dosage suggestions, and </a:t>
            </a:r>
            <a:r>
              <a:rPr lang="en-IN" sz="2000" dirty="0" err="1"/>
              <a:t>alternatives.Real</a:t>
            </a:r>
            <a:r>
              <a:rPr lang="en-IN" sz="2000" dirty="0"/>
              <a:t>-time data visualization (alerts, graphs, dosage comparisons).</a:t>
            </a:r>
          </a:p>
          <a:p>
            <a:endParaRPr lang="en-IN" sz="2000" dirty="0"/>
          </a:p>
          <a:p>
            <a:r>
              <a:rPr lang="en-IN" sz="2000" dirty="0"/>
              <a:t>Key </a:t>
            </a:r>
            <a:r>
              <a:rPr lang="en-IN" sz="2000" dirty="0" err="1"/>
              <a:t>FeaturesResponsive</a:t>
            </a:r>
            <a:r>
              <a:rPr lang="en-IN" sz="2000" dirty="0"/>
              <a:t> design for desktop and tablet </a:t>
            </a:r>
            <a:r>
              <a:rPr lang="en-IN" sz="2000" dirty="0" err="1"/>
              <a:t>use.Displays</a:t>
            </a:r>
            <a:r>
              <a:rPr lang="en-IN" sz="2000" dirty="0"/>
              <a:t> explanations alongside results for </a:t>
            </a:r>
            <a:r>
              <a:rPr lang="en-IN" sz="2000" dirty="0" err="1"/>
              <a:t>transparency.Easily</a:t>
            </a:r>
            <a:r>
              <a:rPr lang="en-IN" sz="2000" dirty="0"/>
              <a:t> deployable on cloud platforms (Heroku, AWS, </a:t>
            </a:r>
            <a:r>
              <a:rPr lang="en-IN" sz="2000" dirty="0" err="1"/>
              <a:t>Streamlit</a:t>
            </a:r>
            <a:r>
              <a:rPr lang="en-IN" sz="2000" dirty="0"/>
              <a:t> Cloud</a:t>
            </a:r>
          </a:p>
        </p:txBody>
      </p:sp>
    </p:spTree>
    <p:extLst>
      <p:ext uri="{BB962C8B-B14F-4D97-AF65-F5344CB8AC3E}">
        <p14:creationId xmlns:p14="http://schemas.microsoft.com/office/powerpoint/2010/main" val="168739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Hackathon Project Phases Template Project Title: DRUG INTERACTION DETECTION SYSTEM Team Name: SHOURYANGA Team Members: •   G. Shanmukhasai •   V. harsha vardhan • J.   veeranjaneyulu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gembali</dc:creator>
  <cp:lastModifiedBy>sai gembali</cp:lastModifiedBy>
  <cp:revision>1</cp:revision>
  <dcterms:created xsi:type="dcterms:W3CDTF">2025-08-02T06:45:32Z</dcterms:created>
  <dcterms:modified xsi:type="dcterms:W3CDTF">2025-08-02T06:45:41Z</dcterms:modified>
</cp:coreProperties>
</file>