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Relationship Id="rId4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1269999" y="2786516"/>
            <a:ext cx="10464801" cy="1773028"/>
          </a:xfrm>
          <a:prstGeom prst="rect">
            <a:avLst/>
          </a:prstGeom>
        </p:spPr>
        <p:txBody>
          <a:bodyPr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Linux Basics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70000" y="4467572"/>
            <a:ext cx="10464801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Victor &amp; Dean</a:t>
            </a:r>
          </a:p>
        </p:txBody>
      </p:sp>
      <p:pic>
        <p:nvPicPr>
          <p:cNvPr id="34" name="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2575" y="2582926"/>
            <a:ext cx="9759650" cy="4587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97f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5522" y="1595815"/>
            <a:ext cx="9473756" cy="6561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" grpId="2"/>
      <p:bldP build="whole" bldLvl="1" animBg="1" rev="0" advAuto="0" spid="35" grpId="3"/>
      <p:bldP build="whole" bldLvl="1" animBg="1" rev="0" advAuto="0" spid="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all logos of linux and bsd distribu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677485"/>
            <a:ext cx="13004801" cy="6013584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>
            <p:ph type="title"/>
          </p:nvPr>
        </p:nvSpPr>
        <p:spPr>
          <a:xfrm>
            <a:off x="952500" y="406400"/>
            <a:ext cx="11099800" cy="951184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So many kindz!!</a:t>
            </a:r>
          </a:p>
        </p:txBody>
      </p:sp>
      <p:pic>
        <p:nvPicPr>
          <p:cNvPr id="39" name="klogo-official-lineart_detailed-3000x300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884" y="5558743"/>
            <a:ext cx="1884549" cy="1884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Xfce_logo.svg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96367" y="5558743"/>
            <a:ext cx="1884549" cy="1884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cinnamon-linuxbuzz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0627" y="7196438"/>
            <a:ext cx="2410082" cy="2410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Mate-log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509691" y="5295938"/>
            <a:ext cx="1985418" cy="2410159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gnome_new_logotype_shaped.sh-340x34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68799" y="7449049"/>
            <a:ext cx="3810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8428cc15-2b3c-4b11-9ad4-fa7e2786e094_1.61b8f8ab04bbbdd1ada55595c0f6b828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670839" y="6613141"/>
            <a:ext cx="2805921" cy="2805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" grpId="3"/>
      <p:bldP build="whole" bldLvl="1" animBg="1" rev="0" advAuto="0" spid="42" grpId="4"/>
      <p:bldP build="whole" bldLvl="1" animBg="1" rev="0" advAuto="0" spid="40" grpId="6"/>
      <p:bldP build="whole" bldLvl="1" animBg="1" rev="0" advAuto="0" spid="41" grpId="5"/>
      <p:bldP build="whole" bldLvl="1" animBg="1" rev="0" advAuto="0" spid="43" grpId="2"/>
      <p:bldP build="whole" bldLvl="1" animBg="1" rev="0" advAuto="0" spid="3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952500" y="406400"/>
            <a:ext cx="11099800" cy="951184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Customisation</a:t>
            </a:r>
          </a:p>
        </p:txBody>
      </p:sp>
      <p:pic>
        <p:nvPicPr>
          <p:cNvPr id="47" name="archlinux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6984" y="1685915"/>
            <a:ext cx="10210832" cy="6381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tronminull_theme_in_awesome_wm_by_xenull-d48da2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3795" y="1685915"/>
            <a:ext cx="7977210" cy="6381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arc-kd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499" y="1754981"/>
            <a:ext cx="11099801" cy="6243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6-xfce-windows-7-theme-100026231-lar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47887" y="1685915"/>
            <a:ext cx="8509026" cy="6381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xi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5"/>
      <p:bldP build="whole" bldLvl="1" animBg="1" rev="0" advAuto="0" spid="49" grpId="6"/>
      <p:bldP build="whole" bldLvl="1" animBg="1" rev="0" advAuto="0" spid="48" grpId="3"/>
      <p:bldP build="whole" bldLvl="1" animBg="1" rev="0" advAuto="0" spid="48" grpId="4"/>
      <p:bldP build="whole" bldLvl="1" animBg="1" rev="0" advAuto="0" spid="50" grpId="7"/>
      <p:bldP build="whole" bldLvl="1" animBg="1" rev="0" advAuto="0" spid="47" grpId="1"/>
      <p:bldP build="whole" bldLvl="1" animBg="1" rev="0" advAuto="0" spid="4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52500" y="406400"/>
            <a:ext cx="11099800" cy="950648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Heart of Linux</a:t>
            </a:r>
          </a:p>
        </p:txBody>
      </p:sp>
      <p:pic>
        <p:nvPicPr>
          <p:cNvPr id="53" name="Linux_Terminal_Trai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1876991"/>
            <a:ext cx="8890001" cy="485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Star-Wars-Linux-Terminal.png"/>
          <p:cNvPicPr/>
          <p:nvPr/>
        </p:nvPicPr>
        <p:blipFill>
          <a:blip r:embed="rId3">
            <a:extLst/>
          </a:blip>
          <a:srcRect l="0" t="0" r="1398" b="0"/>
          <a:stretch>
            <a:fillRect/>
          </a:stretch>
        </p:blipFill>
        <p:spPr>
          <a:xfrm>
            <a:off x="2761654" y="1908146"/>
            <a:ext cx="7481548" cy="47889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10t87m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60070" y="4924528"/>
            <a:ext cx="4484660" cy="4484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xi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" grpId="1"/>
      <p:bldP build="whole" bldLvl="1" animBg="1" rev="0" advAuto="0" spid="55" grpId="3"/>
      <p:bldP build="whole" bldLvl="1" animBg="1" rev="0" advAuto="0" spid="5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952500" y="406400"/>
            <a:ext cx="11099800" cy="950648"/>
          </a:xfrm>
          <a:prstGeom prst="rect">
            <a:avLst/>
          </a:prstGeom>
        </p:spPr>
        <p:txBody>
          <a:bodyPr/>
          <a:lstStyle>
            <a:lvl1pPr defTabSz="408940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FFFFFF"/>
                </a:solidFill>
              </a:rPr>
              <a:t>Command Line 101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1349027" y="2066614"/>
            <a:ext cx="10306746" cy="639559"/>
          </a:xfrm>
          <a:prstGeom prst="rect">
            <a:avLst/>
          </a:prstGeom>
        </p:spPr>
        <p:txBody>
          <a:bodyPr anchor="t"/>
          <a:lstStyle/>
          <a:p>
            <a:pPr lvl="0"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cd /directory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change directory</a:t>
            </a:r>
          </a:p>
        </p:txBody>
      </p:sp>
      <p:sp>
        <p:nvSpPr>
          <p:cNvPr id="59" name="Shape 59"/>
          <p:cNvSpPr/>
          <p:nvPr/>
        </p:nvSpPr>
        <p:spPr>
          <a:xfrm>
            <a:off x="1349027" y="2553845"/>
            <a:ext cx="10306746" cy="63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pwd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		print working directory</a:t>
            </a:r>
          </a:p>
        </p:txBody>
      </p:sp>
      <p:sp>
        <p:nvSpPr>
          <p:cNvPr id="60" name="Shape 60"/>
          <p:cNvSpPr/>
          <p:nvPr/>
        </p:nvSpPr>
        <p:spPr>
          <a:xfrm>
            <a:off x="1349027" y="3053679"/>
            <a:ext cx="10306746" cy="63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ls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		list contents of current dir</a:t>
            </a:r>
          </a:p>
        </p:txBody>
      </p:sp>
      <p:sp>
        <p:nvSpPr>
          <p:cNvPr id="61" name="Shape 61"/>
          <p:cNvSpPr/>
          <p:nvPr/>
        </p:nvSpPr>
        <p:spPr>
          <a:xfrm>
            <a:off x="1349027" y="3530039"/>
            <a:ext cx="10306746" cy="639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cat abc.txt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print file contents</a:t>
            </a:r>
          </a:p>
        </p:txBody>
      </p:sp>
      <p:sp>
        <p:nvSpPr>
          <p:cNvPr id="62" name="Shape 62"/>
          <p:cNvSpPr/>
          <p:nvPr/>
        </p:nvSpPr>
        <p:spPr>
          <a:xfrm>
            <a:off x="1349027" y="4017270"/>
            <a:ext cx="10306746" cy="63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cp A B</a:t>
            </a:r>
            <a:r>
              <a:rPr sz="2500">
                <a:solidFill>
                  <a:srgbClr val="D45954"/>
                </a:solidFill>
                <a:latin typeface="Menlo Regular"/>
                <a:ea typeface="Menlo Regular"/>
                <a:cs typeface="Menlo Regular"/>
                <a:sym typeface="Menlo Regular"/>
              </a:rPr>
              <a:t>	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copy file A to file B</a:t>
            </a:r>
          </a:p>
        </p:txBody>
      </p:sp>
      <p:sp>
        <p:nvSpPr>
          <p:cNvPr id="63" name="Shape 63"/>
          <p:cNvSpPr/>
          <p:nvPr/>
        </p:nvSpPr>
        <p:spPr>
          <a:xfrm>
            <a:off x="1349027" y="4517104"/>
            <a:ext cx="10306746" cy="63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mv A B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	move/rename A to B</a:t>
            </a:r>
          </a:p>
        </p:txBody>
      </p:sp>
      <p:sp>
        <p:nvSpPr>
          <p:cNvPr id="64" name="Shape 64"/>
          <p:cNvSpPr/>
          <p:nvPr/>
        </p:nvSpPr>
        <p:spPr>
          <a:xfrm>
            <a:off x="1349027" y="4980862"/>
            <a:ext cx="10306746" cy="639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touch abc.txt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create a file</a:t>
            </a:r>
          </a:p>
        </p:txBody>
      </p:sp>
      <p:sp>
        <p:nvSpPr>
          <p:cNvPr id="65" name="Shape 65"/>
          <p:cNvSpPr/>
          <p:nvPr/>
        </p:nvSpPr>
        <p:spPr>
          <a:xfrm>
            <a:off x="1349027" y="5468093"/>
            <a:ext cx="10306746" cy="63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mkdir Pictures</a:t>
            </a:r>
            <a:r>
              <a:rPr sz="2500">
                <a:solidFill>
                  <a:srgbClr val="D45954"/>
                </a:solidFill>
                <a:latin typeface="Menlo Regular"/>
                <a:ea typeface="Menlo Regular"/>
                <a:cs typeface="Menlo Regular"/>
                <a:sym typeface="Menlo Regular"/>
              </a:rPr>
              <a:t>	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create a directory</a:t>
            </a:r>
          </a:p>
        </p:txBody>
      </p:sp>
      <p:sp>
        <p:nvSpPr>
          <p:cNvPr id="66" name="Shape 66"/>
          <p:cNvSpPr/>
          <p:nvPr/>
        </p:nvSpPr>
        <p:spPr>
          <a:xfrm>
            <a:off x="1349027" y="5967927"/>
            <a:ext cx="10306746" cy="63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locate abc.txt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print location of file</a:t>
            </a:r>
          </a:p>
        </p:txBody>
      </p:sp>
      <p:sp>
        <p:nvSpPr>
          <p:cNvPr id="67" name="Shape 67"/>
          <p:cNvSpPr/>
          <p:nvPr/>
        </p:nvSpPr>
        <p:spPr>
          <a:xfrm>
            <a:off x="1349027" y="6431685"/>
            <a:ext cx="10306746" cy="639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rm [-r] A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delete file (-r for directory)</a:t>
            </a:r>
          </a:p>
        </p:txBody>
      </p:sp>
      <p:sp>
        <p:nvSpPr>
          <p:cNvPr id="68" name="Shape 68"/>
          <p:cNvSpPr/>
          <p:nvPr/>
        </p:nvSpPr>
        <p:spPr>
          <a:xfrm>
            <a:off x="1349027" y="6906021"/>
            <a:ext cx="10306746" cy="639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clear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	empty terminal screen</a:t>
            </a:r>
          </a:p>
        </p:txBody>
      </p:sp>
      <p:sp>
        <p:nvSpPr>
          <p:cNvPr id="69" name="Shape 69"/>
          <p:cNvSpPr/>
          <p:nvPr/>
        </p:nvSpPr>
        <p:spPr>
          <a:xfrm>
            <a:off x="1349027" y="7393253"/>
            <a:ext cx="10306746" cy="639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date</a:t>
            </a:r>
            <a:r>
              <a:rPr sz="2500">
                <a:solidFill>
                  <a:srgbClr val="D45954"/>
                </a:solidFill>
                <a:latin typeface="Menlo Regular"/>
                <a:ea typeface="Menlo Regular"/>
                <a:cs typeface="Menlo Regular"/>
                <a:sym typeface="Menlo Regular"/>
              </a:rPr>
              <a:t>	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display current date and time</a:t>
            </a:r>
          </a:p>
        </p:txBody>
      </p:sp>
      <p:sp>
        <p:nvSpPr>
          <p:cNvPr id="70" name="Shape 70"/>
          <p:cNvSpPr/>
          <p:nvPr/>
        </p:nvSpPr>
        <p:spPr>
          <a:xfrm>
            <a:off x="1349027" y="7893087"/>
            <a:ext cx="10306746" cy="639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F85E6C"/>
                </a:solidFill>
                <a:latin typeface="Menlo Regular"/>
                <a:ea typeface="Menlo Regular"/>
                <a:cs typeface="Menlo Regular"/>
                <a:sym typeface="Menlo Regular"/>
              </a:rPr>
              <a:t>man CMD</a:t>
            </a:r>
            <a:r>
              <a:rPr sz="2500">
                <a:solidFill>
                  <a:srgbClr val="FFFFFF"/>
                </a:solidFill>
                <a:latin typeface="Menlo Regular"/>
                <a:ea typeface="Menlo Regular"/>
                <a:cs typeface="Menlo Regular"/>
                <a:sym typeface="Menlo Regular"/>
              </a:rPr>
              <a:t>					show manual for a linux command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presetClass="entr" presetSubtype="0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presetClass="entr" presetSubtype="0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presetClass="entr" presetSubtype="0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presetClass="entr" presetSubtype="0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presetClass="entr" presetSubtype="0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presetClass="entr" presetSubtype="0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presetClass="entr" presetSubtype="0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presetClass="entr" presetSubtype="0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" grpId="2"/>
      <p:bldP build="whole" bldLvl="1" animBg="1" rev="0" advAuto="0" spid="61" grpId="4"/>
      <p:bldP build="whole" bldLvl="1" animBg="1" rev="0" advAuto="0" spid="63" grpId="6"/>
      <p:bldP build="whole" bldLvl="1" animBg="1" rev="0" advAuto="0" spid="64" grpId="7"/>
      <p:bldP build="whole" bldLvl="1" animBg="1" rev="0" advAuto="0" spid="68" grpId="11"/>
      <p:bldP build="whole" bldLvl="1" animBg="1" rev="0" advAuto="0" spid="69" grpId="12"/>
      <p:bldP build="whole" bldLvl="1" animBg="1" rev="0" advAuto="0" spid="65" grpId="8"/>
      <p:bldP build="whole" bldLvl="1" animBg="1" rev="0" advAuto="0" spid="60" grpId="3"/>
      <p:bldP build="whole" bldLvl="1" animBg="1" rev="0" advAuto="0" spid="62" grpId="5"/>
      <p:bldP build="whole" bldLvl="1" animBg="1" rev="0" advAuto="0" spid="67" grpId="10"/>
      <p:bldP build="whole" bldLvl="1" animBg="1" rev="0" advAuto="0" spid="58" grpId="1"/>
      <p:bldP build="whole" bldLvl="1" animBg="1" rev="0" advAuto="0" spid="70" grpId="13"/>
      <p:bldP build="whole" bldLvl="1" animBg="1" rev="0" advAuto="0" spid="66" grpId="9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