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3" r:id="rId4"/>
    <p:sldId id="287" r:id="rId5"/>
    <p:sldId id="277" r:id="rId6"/>
    <p:sldId id="286" r:id="rId7"/>
    <p:sldId id="278" r:id="rId8"/>
    <p:sldId id="291" r:id="rId9"/>
    <p:sldId id="281" r:id="rId10"/>
    <p:sldId id="288" r:id="rId11"/>
    <p:sldId id="289" r:id="rId12"/>
    <p:sldId id="290" r:id="rId13"/>
    <p:sldId id="282" r:id="rId14"/>
    <p:sldId id="28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49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7D3E-4EC6-4A27-81CF-E41268ABCD1F}" type="doc">
      <dgm:prSet loTypeId="urn:microsoft.com/office/officeart/2005/8/layout/vList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89C243A-0171-4933-ACF4-4610D900A62C}">
      <dgm:prSet phldrT="[Texte]"/>
      <dgm:spPr/>
      <dgm:t>
        <a:bodyPr/>
        <a:lstStyle/>
        <a:p>
          <a:r>
            <a:rPr lang="fr-FR" b="1" dirty="0" smtClean="0"/>
            <a:t>Moyse Paul</a:t>
          </a:r>
          <a:endParaRPr lang="fr-FR" b="1" dirty="0"/>
        </a:p>
      </dgm:t>
    </dgm:pt>
    <dgm:pt modelId="{BED634BE-DC98-4AD0-9A45-CDADC3AF760A}" type="parTrans" cxnId="{19F511CE-883B-467B-BAD6-14C2374E1BBF}">
      <dgm:prSet/>
      <dgm:spPr/>
      <dgm:t>
        <a:bodyPr/>
        <a:lstStyle/>
        <a:p>
          <a:endParaRPr lang="fr-FR"/>
        </a:p>
      </dgm:t>
    </dgm:pt>
    <dgm:pt modelId="{5E17BE4A-081B-4B66-9476-B827D98BF37F}" type="sibTrans" cxnId="{19F511CE-883B-467B-BAD6-14C2374E1BBF}">
      <dgm:prSet/>
      <dgm:spPr/>
      <dgm:t>
        <a:bodyPr/>
        <a:lstStyle/>
        <a:p>
          <a:endParaRPr lang="fr-FR"/>
        </a:p>
      </dgm:t>
    </dgm:pt>
    <dgm:pt modelId="{07D9DB15-A6D0-4BFA-B892-1E62C2973F17}">
      <dgm:prSet phldrT="[Texte]"/>
      <dgm:spPr/>
      <dgm:t>
        <a:bodyPr/>
        <a:lstStyle/>
        <a:p>
          <a:r>
            <a:rPr lang="fr-FR" dirty="0" smtClean="0"/>
            <a:t> Chef de projet</a:t>
          </a:r>
          <a:endParaRPr lang="fr-FR" dirty="0"/>
        </a:p>
      </dgm:t>
    </dgm:pt>
    <dgm:pt modelId="{CE511647-8DE8-4FCD-A509-29CB63AC3687}" type="parTrans" cxnId="{39C078B9-8B11-48C7-B067-5CD5B93ABDF5}">
      <dgm:prSet/>
      <dgm:spPr/>
      <dgm:t>
        <a:bodyPr/>
        <a:lstStyle/>
        <a:p>
          <a:endParaRPr lang="fr-FR"/>
        </a:p>
      </dgm:t>
    </dgm:pt>
    <dgm:pt modelId="{526E3DC6-60EB-412E-B318-095AE1E687A3}" type="sibTrans" cxnId="{39C078B9-8B11-48C7-B067-5CD5B93ABDF5}">
      <dgm:prSet/>
      <dgm:spPr/>
      <dgm:t>
        <a:bodyPr/>
        <a:lstStyle/>
        <a:p>
          <a:endParaRPr lang="fr-FR"/>
        </a:p>
      </dgm:t>
    </dgm:pt>
    <dgm:pt modelId="{90DC04A6-8D4B-47DC-8F93-235E1021D72A}">
      <dgm:prSet phldrT="[Texte]"/>
      <dgm:spPr/>
      <dgm:t>
        <a:bodyPr/>
        <a:lstStyle/>
        <a:p>
          <a:r>
            <a:rPr lang="fr-FR" dirty="0" smtClean="0"/>
            <a:t> Organisation globale de l’équipe</a:t>
          </a:r>
          <a:endParaRPr lang="fr-FR" dirty="0"/>
        </a:p>
      </dgm:t>
    </dgm:pt>
    <dgm:pt modelId="{393A94C5-4886-4018-91BA-AF216C86871B}" type="parTrans" cxnId="{69AD4A52-8B60-4179-924D-86A3C7F70075}">
      <dgm:prSet/>
      <dgm:spPr/>
      <dgm:t>
        <a:bodyPr/>
        <a:lstStyle/>
        <a:p>
          <a:endParaRPr lang="fr-FR"/>
        </a:p>
      </dgm:t>
    </dgm:pt>
    <dgm:pt modelId="{69056D5F-03B1-4FA0-8F32-ACCB1460091B}" type="sibTrans" cxnId="{69AD4A52-8B60-4179-924D-86A3C7F70075}">
      <dgm:prSet/>
      <dgm:spPr/>
      <dgm:t>
        <a:bodyPr/>
        <a:lstStyle/>
        <a:p>
          <a:endParaRPr lang="fr-FR"/>
        </a:p>
      </dgm:t>
    </dgm:pt>
    <dgm:pt modelId="{A1FB15E7-0728-4686-8A49-0C0173BD0DC4}">
      <dgm:prSet phldrT="[Texte]"/>
      <dgm:spPr/>
      <dgm:t>
        <a:bodyPr/>
        <a:lstStyle/>
        <a:p>
          <a:r>
            <a:rPr lang="fr-FR" b="1" dirty="0" smtClean="0"/>
            <a:t>William </a:t>
          </a:r>
          <a:r>
            <a:rPr lang="fr-FR" b="1" dirty="0" err="1" smtClean="0"/>
            <a:t>Ilhe</a:t>
          </a:r>
          <a:endParaRPr lang="fr-FR" b="1" dirty="0"/>
        </a:p>
      </dgm:t>
    </dgm:pt>
    <dgm:pt modelId="{CC7EBA0F-607E-4C4F-817C-FD22AD4AEB2C}" type="parTrans" cxnId="{35769106-962B-4E0A-ADAC-2B50ACFB1FCB}">
      <dgm:prSet/>
      <dgm:spPr/>
      <dgm:t>
        <a:bodyPr/>
        <a:lstStyle/>
        <a:p>
          <a:endParaRPr lang="fr-FR"/>
        </a:p>
      </dgm:t>
    </dgm:pt>
    <dgm:pt modelId="{31E03ECC-D7A4-4D79-9B2F-4FF0D204F711}" type="sibTrans" cxnId="{35769106-962B-4E0A-ADAC-2B50ACFB1FCB}">
      <dgm:prSet/>
      <dgm:spPr/>
      <dgm:t>
        <a:bodyPr/>
        <a:lstStyle/>
        <a:p>
          <a:endParaRPr lang="fr-FR"/>
        </a:p>
      </dgm:t>
    </dgm:pt>
    <dgm:pt modelId="{9FD9443A-C496-4485-81D3-6E1D98897172}">
      <dgm:prSet phldrT="[Texte]"/>
      <dgm:spPr/>
      <dgm:t>
        <a:bodyPr/>
        <a:lstStyle/>
        <a:p>
          <a:r>
            <a:rPr lang="fr-FR" dirty="0" smtClean="0"/>
            <a:t> Programmeur en chef</a:t>
          </a:r>
          <a:endParaRPr lang="fr-FR" dirty="0"/>
        </a:p>
      </dgm:t>
    </dgm:pt>
    <dgm:pt modelId="{E6977235-4149-445F-90EA-68A7D408DC54}" type="parTrans" cxnId="{8BE02BE6-3C60-4223-81A3-DF409C201100}">
      <dgm:prSet/>
      <dgm:spPr/>
      <dgm:t>
        <a:bodyPr/>
        <a:lstStyle/>
        <a:p>
          <a:endParaRPr lang="fr-FR"/>
        </a:p>
      </dgm:t>
    </dgm:pt>
    <dgm:pt modelId="{3E522F9C-807D-4281-9AA0-854AFB5F37CA}" type="sibTrans" cxnId="{8BE02BE6-3C60-4223-81A3-DF409C201100}">
      <dgm:prSet/>
      <dgm:spPr/>
      <dgm:t>
        <a:bodyPr/>
        <a:lstStyle/>
        <a:p>
          <a:endParaRPr lang="fr-FR"/>
        </a:p>
      </dgm:t>
    </dgm:pt>
    <dgm:pt modelId="{7BEC86C9-2A4F-4B1A-84F1-1C06E6665C71}">
      <dgm:prSet phldrT="[Texte]"/>
      <dgm:spPr/>
      <dgm:t>
        <a:bodyPr/>
        <a:lstStyle/>
        <a:p>
          <a:r>
            <a:rPr lang="fr-FR" dirty="0" smtClean="0"/>
            <a:t> Responsable de l’architecture logiciel</a:t>
          </a:r>
          <a:endParaRPr lang="fr-FR" dirty="0"/>
        </a:p>
      </dgm:t>
    </dgm:pt>
    <dgm:pt modelId="{EBDE0FDD-C355-4B8A-A699-95D8E9AB3F4C}" type="parTrans" cxnId="{78903639-C4F2-48DB-A6CA-82C2D1F16095}">
      <dgm:prSet/>
      <dgm:spPr/>
      <dgm:t>
        <a:bodyPr/>
        <a:lstStyle/>
        <a:p>
          <a:endParaRPr lang="fr-FR"/>
        </a:p>
      </dgm:t>
    </dgm:pt>
    <dgm:pt modelId="{14D3728F-1B31-4C19-82AA-1D7C57BF5313}" type="sibTrans" cxnId="{78903639-C4F2-48DB-A6CA-82C2D1F16095}">
      <dgm:prSet/>
      <dgm:spPr/>
      <dgm:t>
        <a:bodyPr/>
        <a:lstStyle/>
        <a:p>
          <a:endParaRPr lang="fr-FR"/>
        </a:p>
      </dgm:t>
    </dgm:pt>
    <dgm:pt modelId="{C9FA24D1-0CAC-46EC-8A50-13E0BDD9A73E}">
      <dgm:prSet phldrT="[Texte]"/>
      <dgm:spPr/>
      <dgm:t>
        <a:bodyPr/>
        <a:lstStyle/>
        <a:p>
          <a:r>
            <a:rPr lang="fr-FR" b="1" dirty="0" smtClean="0"/>
            <a:t>Arnaud </a:t>
          </a:r>
          <a:r>
            <a:rPr lang="fr-FR" b="1" dirty="0" err="1" smtClean="0"/>
            <a:t>Legeas</a:t>
          </a:r>
          <a:endParaRPr lang="fr-FR" b="1" dirty="0"/>
        </a:p>
      </dgm:t>
    </dgm:pt>
    <dgm:pt modelId="{D86CE6F3-5B37-400F-AFE1-74E296CCD3A8}" type="parTrans" cxnId="{F8BE9A33-C243-4CAB-88E9-E660C5D76E87}">
      <dgm:prSet/>
      <dgm:spPr/>
      <dgm:t>
        <a:bodyPr/>
        <a:lstStyle/>
        <a:p>
          <a:endParaRPr lang="fr-FR"/>
        </a:p>
      </dgm:t>
    </dgm:pt>
    <dgm:pt modelId="{123845AA-47E9-4D54-A91E-BA4A106F5186}" type="sibTrans" cxnId="{F8BE9A33-C243-4CAB-88E9-E660C5D76E87}">
      <dgm:prSet/>
      <dgm:spPr/>
      <dgm:t>
        <a:bodyPr/>
        <a:lstStyle/>
        <a:p>
          <a:endParaRPr lang="fr-FR"/>
        </a:p>
      </dgm:t>
    </dgm:pt>
    <dgm:pt modelId="{880445E7-AE1E-407B-A71F-BAF4F51220ED}">
      <dgm:prSet phldrT="[Texte]"/>
      <dgm:spPr/>
      <dgm:t>
        <a:bodyPr/>
        <a:lstStyle/>
        <a:p>
          <a:r>
            <a:rPr lang="fr-FR" dirty="0" smtClean="0"/>
            <a:t> Administrateur système</a:t>
          </a:r>
          <a:endParaRPr lang="fr-FR" dirty="0"/>
        </a:p>
      </dgm:t>
    </dgm:pt>
    <dgm:pt modelId="{3FE53DCB-F7A2-499D-9F62-F1D6E16327B2}" type="parTrans" cxnId="{7371BA62-0ECA-4048-95DE-A09D2BAB5BBA}">
      <dgm:prSet/>
      <dgm:spPr/>
      <dgm:t>
        <a:bodyPr/>
        <a:lstStyle/>
        <a:p>
          <a:endParaRPr lang="fr-FR"/>
        </a:p>
      </dgm:t>
    </dgm:pt>
    <dgm:pt modelId="{61B9D8E8-F9CD-4BBB-A606-3B347EAC9F9A}" type="sibTrans" cxnId="{7371BA62-0ECA-4048-95DE-A09D2BAB5BBA}">
      <dgm:prSet/>
      <dgm:spPr/>
      <dgm:t>
        <a:bodyPr/>
        <a:lstStyle/>
        <a:p>
          <a:endParaRPr lang="fr-FR"/>
        </a:p>
      </dgm:t>
    </dgm:pt>
    <dgm:pt modelId="{4CDD7AF5-3A77-4487-8D36-CBD13F5718B8}">
      <dgm:prSet phldrT="[Texte]"/>
      <dgm:spPr/>
      <dgm:t>
        <a:bodyPr/>
        <a:lstStyle/>
        <a:p>
          <a:r>
            <a:rPr lang="fr-FR" dirty="0" smtClean="0"/>
            <a:t> Responsable de l’architecture matérielle</a:t>
          </a:r>
          <a:endParaRPr lang="fr-FR" dirty="0"/>
        </a:p>
      </dgm:t>
    </dgm:pt>
    <dgm:pt modelId="{2F0D2CD1-8E74-4CF4-B323-21E7FD2DBA24}" type="parTrans" cxnId="{5F09381F-D655-48BD-8914-1B709C3D772B}">
      <dgm:prSet/>
      <dgm:spPr/>
      <dgm:t>
        <a:bodyPr/>
        <a:lstStyle/>
        <a:p>
          <a:endParaRPr lang="fr-FR"/>
        </a:p>
      </dgm:t>
    </dgm:pt>
    <dgm:pt modelId="{74404CC0-AB2E-4BBE-9684-82B4BE85A9D1}" type="sibTrans" cxnId="{5F09381F-D655-48BD-8914-1B709C3D772B}">
      <dgm:prSet/>
      <dgm:spPr/>
      <dgm:t>
        <a:bodyPr/>
        <a:lstStyle/>
        <a:p>
          <a:endParaRPr lang="fr-FR"/>
        </a:p>
      </dgm:t>
    </dgm:pt>
    <dgm:pt modelId="{1E29020F-103B-4EEE-A6BE-1B363CABEB73}">
      <dgm:prSet/>
      <dgm:spPr/>
      <dgm:t>
        <a:bodyPr/>
        <a:lstStyle/>
        <a:p>
          <a:r>
            <a:rPr lang="fr-FR" b="1" dirty="0" smtClean="0"/>
            <a:t>Damien Desmarets</a:t>
          </a:r>
        </a:p>
      </dgm:t>
    </dgm:pt>
    <dgm:pt modelId="{8D82AFD6-738E-4492-B285-6D77BDF04585}" type="parTrans" cxnId="{03F5A772-5C3B-45B8-ACD6-4B00AE3732A5}">
      <dgm:prSet/>
      <dgm:spPr/>
      <dgm:t>
        <a:bodyPr/>
        <a:lstStyle/>
        <a:p>
          <a:endParaRPr lang="fr-FR"/>
        </a:p>
      </dgm:t>
    </dgm:pt>
    <dgm:pt modelId="{0112F0E2-36BA-4A2E-BC37-9034CBA35C86}" type="sibTrans" cxnId="{03F5A772-5C3B-45B8-ACD6-4B00AE3732A5}">
      <dgm:prSet/>
      <dgm:spPr/>
      <dgm:t>
        <a:bodyPr/>
        <a:lstStyle/>
        <a:p>
          <a:endParaRPr lang="fr-FR"/>
        </a:p>
      </dgm:t>
    </dgm:pt>
    <dgm:pt modelId="{75045CB5-7DAF-4759-90BB-BBB2B6779454}">
      <dgm:prSet/>
      <dgm:spPr/>
      <dgm:t>
        <a:bodyPr/>
        <a:lstStyle/>
        <a:p>
          <a:r>
            <a:rPr lang="fr-FR" dirty="0" smtClean="0"/>
            <a:t> Responsable commerciale</a:t>
          </a:r>
          <a:endParaRPr lang="fr-FR" dirty="0"/>
        </a:p>
      </dgm:t>
    </dgm:pt>
    <dgm:pt modelId="{CFE03739-626B-45DE-875B-250D24A33177}" type="parTrans" cxnId="{BC77390F-4FB8-4FF2-B321-57AB2E20BBDD}">
      <dgm:prSet/>
      <dgm:spPr/>
      <dgm:t>
        <a:bodyPr/>
        <a:lstStyle/>
        <a:p>
          <a:endParaRPr lang="fr-FR"/>
        </a:p>
      </dgm:t>
    </dgm:pt>
    <dgm:pt modelId="{14F22E8D-1A14-4F20-9FC9-A6F1469C01CA}" type="sibTrans" cxnId="{BC77390F-4FB8-4FF2-B321-57AB2E20BBDD}">
      <dgm:prSet/>
      <dgm:spPr/>
      <dgm:t>
        <a:bodyPr/>
        <a:lstStyle/>
        <a:p>
          <a:endParaRPr lang="fr-FR"/>
        </a:p>
      </dgm:t>
    </dgm:pt>
    <dgm:pt modelId="{65709769-5233-450B-81E5-DD513920C8BE}">
      <dgm:prSet/>
      <dgm:spPr/>
      <dgm:t>
        <a:bodyPr/>
        <a:lstStyle/>
        <a:p>
          <a:r>
            <a:rPr lang="fr-FR" dirty="0" smtClean="0"/>
            <a:t> Responsable communication</a:t>
          </a:r>
          <a:endParaRPr lang="fr-FR" dirty="0"/>
        </a:p>
      </dgm:t>
    </dgm:pt>
    <dgm:pt modelId="{8B9A8511-34B0-49B3-82BA-ECB544209627}" type="parTrans" cxnId="{36957DC4-365E-4CAF-B246-3EB5A4242708}">
      <dgm:prSet/>
      <dgm:spPr/>
      <dgm:t>
        <a:bodyPr/>
        <a:lstStyle/>
        <a:p>
          <a:endParaRPr lang="fr-FR"/>
        </a:p>
      </dgm:t>
    </dgm:pt>
    <dgm:pt modelId="{20EAB414-8AF9-470A-A27E-C53D80CFF4B4}" type="sibTrans" cxnId="{36957DC4-365E-4CAF-B246-3EB5A4242708}">
      <dgm:prSet/>
      <dgm:spPr/>
      <dgm:t>
        <a:bodyPr/>
        <a:lstStyle/>
        <a:p>
          <a:endParaRPr lang="fr-FR"/>
        </a:p>
      </dgm:t>
    </dgm:pt>
    <dgm:pt modelId="{6791ABA4-43BC-4D7A-ABB7-4898E94B9DA9}" type="pres">
      <dgm:prSet presAssocID="{7EF17D3E-4EC6-4A27-81CF-E41268ABCD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153371-1BBE-41CF-BAF8-E63F0356BB53}" type="pres">
      <dgm:prSet presAssocID="{C89C243A-0171-4933-ACF4-4610D900A62C}" presName="comp" presStyleCnt="0"/>
      <dgm:spPr/>
    </dgm:pt>
    <dgm:pt modelId="{5170AF02-3EAE-4285-867F-93AF02B3C83D}" type="pres">
      <dgm:prSet presAssocID="{C89C243A-0171-4933-ACF4-4610D900A62C}" presName="box" presStyleLbl="node1" presStyleIdx="0" presStyleCnt="4" custLinFactNeighborX="-24647" custLinFactNeighborY="-50000"/>
      <dgm:spPr/>
      <dgm:t>
        <a:bodyPr/>
        <a:lstStyle/>
        <a:p>
          <a:endParaRPr lang="fr-FR"/>
        </a:p>
      </dgm:t>
    </dgm:pt>
    <dgm:pt modelId="{B8A2310C-9729-43AD-B82F-BCA3AFF90378}" type="pres">
      <dgm:prSet presAssocID="{C89C243A-0171-4933-ACF4-4610D900A62C}" presName="img" presStyleLbl="fgImgPlace1" presStyleIdx="0" presStyleCnt="4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</dgm:spPr>
    </dgm:pt>
    <dgm:pt modelId="{A8D282C4-ECB2-4AFB-AEFB-1B8379ECF8D1}" type="pres">
      <dgm:prSet presAssocID="{C89C243A-0171-4933-ACF4-4610D900A62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A3678F-098A-45DD-9C92-8DAA0E88F437}" type="pres">
      <dgm:prSet presAssocID="{5E17BE4A-081B-4B66-9476-B827D98BF37F}" presName="spacer" presStyleCnt="0"/>
      <dgm:spPr/>
    </dgm:pt>
    <dgm:pt modelId="{0EDADCA8-3F17-42B0-8FBE-8B239D8ED7F0}" type="pres">
      <dgm:prSet presAssocID="{1E29020F-103B-4EEE-A6BE-1B363CABEB73}" presName="comp" presStyleCnt="0"/>
      <dgm:spPr/>
    </dgm:pt>
    <dgm:pt modelId="{EB1DDBEE-5DCD-4814-94A7-68C9C5873D20}" type="pres">
      <dgm:prSet presAssocID="{1E29020F-103B-4EEE-A6BE-1B363CABEB73}" presName="box" presStyleLbl="node1" presStyleIdx="1" presStyleCnt="4"/>
      <dgm:spPr/>
      <dgm:t>
        <a:bodyPr/>
        <a:lstStyle/>
        <a:p>
          <a:endParaRPr lang="fr-FR"/>
        </a:p>
      </dgm:t>
    </dgm:pt>
    <dgm:pt modelId="{4FFCCC87-3351-4D4B-9ED5-0696245C1232}" type="pres">
      <dgm:prSet presAssocID="{1E29020F-103B-4EEE-A6BE-1B363CABEB73}" presName="img" presStyleLbl="fgImgPlace1" presStyleIdx="1" presStyleCnt="4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</dgm:spPr>
    </dgm:pt>
    <dgm:pt modelId="{95C0BC2E-F353-42DF-843A-AEE65D5BE8D5}" type="pres">
      <dgm:prSet presAssocID="{1E29020F-103B-4EEE-A6BE-1B363CABEB7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65234-3F89-457F-B914-58E0F3267749}" type="pres">
      <dgm:prSet presAssocID="{0112F0E2-36BA-4A2E-BC37-9034CBA35C86}" presName="spacer" presStyleCnt="0"/>
      <dgm:spPr/>
    </dgm:pt>
    <dgm:pt modelId="{736D62FB-D50B-421F-B643-1B45485BC3F6}" type="pres">
      <dgm:prSet presAssocID="{A1FB15E7-0728-4686-8A49-0C0173BD0DC4}" presName="comp" presStyleCnt="0"/>
      <dgm:spPr/>
    </dgm:pt>
    <dgm:pt modelId="{A03FB421-2EE9-460F-911C-FBAAD5A9F499}" type="pres">
      <dgm:prSet presAssocID="{A1FB15E7-0728-4686-8A49-0C0173BD0DC4}" presName="box" presStyleLbl="node1" presStyleIdx="2" presStyleCnt="4"/>
      <dgm:spPr/>
      <dgm:t>
        <a:bodyPr/>
        <a:lstStyle/>
        <a:p>
          <a:endParaRPr lang="fr-FR"/>
        </a:p>
      </dgm:t>
    </dgm:pt>
    <dgm:pt modelId="{9E0CE59E-3899-44A9-A029-9F8A39B05C37}" type="pres">
      <dgm:prSet presAssocID="{A1FB15E7-0728-4686-8A49-0C0173BD0DC4}" presName="img" presStyleLbl="fgImgPlace1" presStyleIdx="2" presStyleCnt="4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</dgm:spPr>
    </dgm:pt>
    <dgm:pt modelId="{95C886C5-B00C-44A8-8E81-CE8F0EC71559}" type="pres">
      <dgm:prSet presAssocID="{A1FB15E7-0728-4686-8A49-0C0173BD0DC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D8BE38-8C16-4F5D-9700-97773AE69CE6}" type="pres">
      <dgm:prSet presAssocID="{31E03ECC-D7A4-4D79-9B2F-4FF0D204F711}" presName="spacer" presStyleCnt="0"/>
      <dgm:spPr/>
    </dgm:pt>
    <dgm:pt modelId="{346E348C-1539-4CB8-BA95-5386BB369A91}" type="pres">
      <dgm:prSet presAssocID="{C9FA24D1-0CAC-46EC-8A50-13E0BDD9A73E}" presName="comp" presStyleCnt="0"/>
      <dgm:spPr/>
    </dgm:pt>
    <dgm:pt modelId="{6B4429C2-F500-4737-A2A3-786B6B8A367A}" type="pres">
      <dgm:prSet presAssocID="{C9FA24D1-0CAC-46EC-8A50-13E0BDD9A73E}" presName="box" presStyleLbl="node1" presStyleIdx="3" presStyleCnt="4"/>
      <dgm:spPr/>
      <dgm:t>
        <a:bodyPr/>
        <a:lstStyle/>
        <a:p>
          <a:endParaRPr lang="fr-FR"/>
        </a:p>
      </dgm:t>
    </dgm:pt>
    <dgm:pt modelId="{3CA7C749-46E5-4F83-8626-44693C4372A2}" type="pres">
      <dgm:prSet presAssocID="{C9FA24D1-0CAC-46EC-8A50-13E0BDD9A73E}" presName="img" presStyleLbl="fgImgPlace1" presStyleIdx="3" presStyleCnt="4"/>
      <dgm:spPr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</dgm:spPr>
    </dgm:pt>
    <dgm:pt modelId="{02B025A0-AEA5-41C5-84E2-C7AB497EC23E}" type="pres">
      <dgm:prSet presAssocID="{C9FA24D1-0CAC-46EC-8A50-13E0BDD9A73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D2B1EC-8E5B-4222-ADAD-51BF3610DA24}" type="presOf" srcId="{65709769-5233-450B-81E5-DD513920C8BE}" destId="{95C0BC2E-F353-42DF-843A-AEE65D5BE8D5}" srcOrd="1" destOrd="2" presId="urn:microsoft.com/office/officeart/2005/8/layout/vList4"/>
    <dgm:cxn modelId="{B71A4956-97CF-441E-8D11-3FB14CF198FA}" type="presOf" srcId="{65709769-5233-450B-81E5-DD513920C8BE}" destId="{EB1DDBEE-5DCD-4814-94A7-68C9C5873D20}" srcOrd="0" destOrd="2" presId="urn:microsoft.com/office/officeart/2005/8/layout/vList4"/>
    <dgm:cxn modelId="{E3133885-FADD-40F3-B2F2-0767E3AD7F7F}" type="presOf" srcId="{4CDD7AF5-3A77-4487-8D36-CBD13F5718B8}" destId="{02B025A0-AEA5-41C5-84E2-C7AB497EC23E}" srcOrd="1" destOrd="2" presId="urn:microsoft.com/office/officeart/2005/8/layout/vList4"/>
    <dgm:cxn modelId="{016A477C-3A9F-4679-A30E-8C6415788B71}" type="presOf" srcId="{7BEC86C9-2A4F-4B1A-84F1-1C06E6665C71}" destId="{95C886C5-B00C-44A8-8E81-CE8F0EC71559}" srcOrd="1" destOrd="2" presId="urn:microsoft.com/office/officeart/2005/8/layout/vList4"/>
    <dgm:cxn modelId="{69AD4A52-8B60-4179-924D-86A3C7F70075}" srcId="{C89C243A-0171-4933-ACF4-4610D900A62C}" destId="{90DC04A6-8D4B-47DC-8F93-235E1021D72A}" srcOrd="1" destOrd="0" parTransId="{393A94C5-4886-4018-91BA-AF216C86871B}" sibTransId="{69056D5F-03B1-4FA0-8F32-ACCB1460091B}"/>
    <dgm:cxn modelId="{8686FDC3-2654-47F9-B0E4-3A393E1E3D31}" type="presOf" srcId="{9FD9443A-C496-4485-81D3-6E1D98897172}" destId="{A03FB421-2EE9-460F-911C-FBAAD5A9F499}" srcOrd="0" destOrd="1" presId="urn:microsoft.com/office/officeart/2005/8/layout/vList4"/>
    <dgm:cxn modelId="{F9749FFB-1F3E-4DC5-9217-61EA1CC0D592}" type="presOf" srcId="{90DC04A6-8D4B-47DC-8F93-235E1021D72A}" destId="{A8D282C4-ECB2-4AFB-AEFB-1B8379ECF8D1}" srcOrd="1" destOrd="2" presId="urn:microsoft.com/office/officeart/2005/8/layout/vList4"/>
    <dgm:cxn modelId="{0FDCA2B2-8A40-4B10-85AF-296EE34FAA19}" type="presOf" srcId="{1E29020F-103B-4EEE-A6BE-1B363CABEB73}" destId="{95C0BC2E-F353-42DF-843A-AEE65D5BE8D5}" srcOrd="1" destOrd="0" presId="urn:microsoft.com/office/officeart/2005/8/layout/vList4"/>
    <dgm:cxn modelId="{8B4ED67B-12D6-438A-9F05-4E18E8E5AC43}" type="presOf" srcId="{90DC04A6-8D4B-47DC-8F93-235E1021D72A}" destId="{5170AF02-3EAE-4285-867F-93AF02B3C83D}" srcOrd="0" destOrd="2" presId="urn:microsoft.com/office/officeart/2005/8/layout/vList4"/>
    <dgm:cxn modelId="{35769106-962B-4E0A-ADAC-2B50ACFB1FCB}" srcId="{7EF17D3E-4EC6-4A27-81CF-E41268ABCD1F}" destId="{A1FB15E7-0728-4686-8A49-0C0173BD0DC4}" srcOrd="2" destOrd="0" parTransId="{CC7EBA0F-607E-4C4F-817C-FD22AD4AEB2C}" sibTransId="{31E03ECC-D7A4-4D79-9B2F-4FF0D204F711}"/>
    <dgm:cxn modelId="{9935FAFD-B6C0-4EAD-B67A-53D4C7121B81}" type="presOf" srcId="{C9FA24D1-0CAC-46EC-8A50-13E0BDD9A73E}" destId="{6B4429C2-F500-4737-A2A3-786B6B8A367A}" srcOrd="0" destOrd="0" presId="urn:microsoft.com/office/officeart/2005/8/layout/vList4"/>
    <dgm:cxn modelId="{4ECE6D3A-323E-4001-9F64-1333A87B5F01}" type="presOf" srcId="{880445E7-AE1E-407B-A71F-BAF4F51220ED}" destId="{6B4429C2-F500-4737-A2A3-786B6B8A367A}" srcOrd="0" destOrd="1" presId="urn:microsoft.com/office/officeart/2005/8/layout/vList4"/>
    <dgm:cxn modelId="{8BE02BE6-3C60-4223-81A3-DF409C201100}" srcId="{A1FB15E7-0728-4686-8A49-0C0173BD0DC4}" destId="{9FD9443A-C496-4485-81D3-6E1D98897172}" srcOrd="0" destOrd="0" parTransId="{E6977235-4149-445F-90EA-68A7D408DC54}" sibTransId="{3E522F9C-807D-4281-9AA0-854AFB5F37CA}"/>
    <dgm:cxn modelId="{41F6A613-6075-42EA-8046-B99C98D98835}" type="presOf" srcId="{7BEC86C9-2A4F-4B1A-84F1-1C06E6665C71}" destId="{A03FB421-2EE9-460F-911C-FBAAD5A9F499}" srcOrd="0" destOrd="2" presId="urn:microsoft.com/office/officeart/2005/8/layout/vList4"/>
    <dgm:cxn modelId="{5F09381F-D655-48BD-8914-1B709C3D772B}" srcId="{C9FA24D1-0CAC-46EC-8A50-13E0BDD9A73E}" destId="{4CDD7AF5-3A77-4487-8D36-CBD13F5718B8}" srcOrd="1" destOrd="0" parTransId="{2F0D2CD1-8E74-4CF4-B323-21E7FD2DBA24}" sibTransId="{74404CC0-AB2E-4BBE-9684-82B4BE85A9D1}"/>
    <dgm:cxn modelId="{BC77390F-4FB8-4FF2-B321-57AB2E20BBDD}" srcId="{1E29020F-103B-4EEE-A6BE-1B363CABEB73}" destId="{75045CB5-7DAF-4759-90BB-BBB2B6779454}" srcOrd="0" destOrd="0" parTransId="{CFE03739-626B-45DE-875B-250D24A33177}" sibTransId="{14F22E8D-1A14-4F20-9FC9-A6F1469C01CA}"/>
    <dgm:cxn modelId="{8C1CD086-12F0-4742-9485-F0DAE83E32D9}" type="presOf" srcId="{A1FB15E7-0728-4686-8A49-0C0173BD0DC4}" destId="{A03FB421-2EE9-460F-911C-FBAAD5A9F499}" srcOrd="0" destOrd="0" presId="urn:microsoft.com/office/officeart/2005/8/layout/vList4"/>
    <dgm:cxn modelId="{2D40575C-36F1-48D7-AFCF-704B7CF0FEDF}" type="presOf" srcId="{07D9DB15-A6D0-4BFA-B892-1E62C2973F17}" destId="{A8D282C4-ECB2-4AFB-AEFB-1B8379ECF8D1}" srcOrd="1" destOrd="1" presId="urn:microsoft.com/office/officeart/2005/8/layout/vList4"/>
    <dgm:cxn modelId="{A44700B1-A340-48A4-98D9-814048EA43AE}" type="presOf" srcId="{1E29020F-103B-4EEE-A6BE-1B363CABEB73}" destId="{EB1DDBEE-5DCD-4814-94A7-68C9C5873D20}" srcOrd="0" destOrd="0" presId="urn:microsoft.com/office/officeart/2005/8/layout/vList4"/>
    <dgm:cxn modelId="{665760EF-F00D-4381-9834-AE2D45814052}" type="presOf" srcId="{C9FA24D1-0CAC-46EC-8A50-13E0BDD9A73E}" destId="{02B025A0-AEA5-41C5-84E2-C7AB497EC23E}" srcOrd="1" destOrd="0" presId="urn:microsoft.com/office/officeart/2005/8/layout/vList4"/>
    <dgm:cxn modelId="{03F5A772-5C3B-45B8-ACD6-4B00AE3732A5}" srcId="{7EF17D3E-4EC6-4A27-81CF-E41268ABCD1F}" destId="{1E29020F-103B-4EEE-A6BE-1B363CABEB73}" srcOrd="1" destOrd="0" parTransId="{8D82AFD6-738E-4492-B285-6D77BDF04585}" sibTransId="{0112F0E2-36BA-4A2E-BC37-9034CBA35C86}"/>
    <dgm:cxn modelId="{1D1EBC36-DE5C-40B4-B65F-5BE90A3C6486}" type="presOf" srcId="{75045CB5-7DAF-4759-90BB-BBB2B6779454}" destId="{95C0BC2E-F353-42DF-843A-AEE65D5BE8D5}" srcOrd="1" destOrd="1" presId="urn:microsoft.com/office/officeart/2005/8/layout/vList4"/>
    <dgm:cxn modelId="{6A1B645C-5750-4271-B067-DC94D3704A3F}" type="presOf" srcId="{07D9DB15-A6D0-4BFA-B892-1E62C2973F17}" destId="{5170AF02-3EAE-4285-867F-93AF02B3C83D}" srcOrd="0" destOrd="1" presId="urn:microsoft.com/office/officeart/2005/8/layout/vList4"/>
    <dgm:cxn modelId="{F8BE9A33-C243-4CAB-88E9-E660C5D76E87}" srcId="{7EF17D3E-4EC6-4A27-81CF-E41268ABCD1F}" destId="{C9FA24D1-0CAC-46EC-8A50-13E0BDD9A73E}" srcOrd="3" destOrd="0" parTransId="{D86CE6F3-5B37-400F-AFE1-74E296CCD3A8}" sibTransId="{123845AA-47E9-4D54-A91E-BA4A106F5186}"/>
    <dgm:cxn modelId="{78903639-C4F2-48DB-A6CA-82C2D1F16095}" srcId="{A1FB15E7-0728-4686-8A49-0C0173BD0DC4}" destId="{7BEC86C9-2A4F-4B1A-84F1-1C06E6665C71}" srcOrd="1" destOrd="0" parTransId="{EBDE0FDD-C355-4B8A-A699-95D8E9AB3F4C}" sibTransId="{14D3728F-1B31-4C19-82AA-1D7C57BF5313}"/>
    <dgm:cxn modelId="{962F6809-FFAA-4B71-813A-37B902CD07C6}" type="presOf" srcId="{75045CB5-7DAF-4759-90BB-BBB2B6779454}" destId="{EB1DDBEE-5DCD-4814-94A7-68C9C5873D20}" srcOrd="0" destOrd="1" presId="urn:microsoft.com/office/officeart/2005/8/layout/vList4"/>
    <dgm:cxn modelId="{D1CB2923-3CB7-4CB9-ACAD-5B6BDB2A459D}" type="presOf" srcId="{C89C243A-0171-4933-ACF4-4610D900A62C}" destId="{5170AF02-3EAE-4285-867F-93AF02B3C83D}" srcOrd="0" destOrd="0" presId="urn:microsoft.com/office/officeart/2005/8/layout/vList4"/>
    <dgm:cxn modelId="{BA5A7BAC-05A7-46E7-BA28-781768BA3910}" type="presOf" srcId="{7EF17D3E-4EC6-4A27-81CF-E41268ABCD1F}" destId="{6791ABA4-43BC-4D7A-ABB7-4898E94B9DA9}" srcOrd="0" destOrd="0" presId="urn:microsoft.com/office/officeart/2005/8/layout/vList4"/>
    <dgm:cxn modelId="{BE91D255-0151-49A1-AEEF-FBE4F8857707}" type="presOf" srcId="{A1FB15E7-0728-4686-8A49-0C0173BD0DC4}" destId="{95C886C5-B00C-44A8-8E81-CE8F0EC71559}" srcOrd="1" destOrd="0" presId="urn:microsoft.com/office/officeart/2005/8/layout/vList4"/>
    <dgm:cxn modelId="{7371BA62-0ECA-4048-95DE-A09D2BAB5BBA}" srcId="{C9FA24D1-0CAC-46EC-8A50-13E0BDD9A73E}" destId="{880445E7-AE1E-407B-A71F-BAF4F51220ED}" srcOrd="0" destOrd="0" parTransId="{3FE53DCB-F7A2-499D-9F62-F1D6E16327B2}" sibTransId="{61B9D8E8-F9CD-4BBB-A606-3B347EAC9F9A}"/>
    <dgm:cxn modelId="{EECB58F7-7052-4A80-8535-828608AAFB5B}" type="presOf" srcId="{4CDD7AF5-3A77-4487-8D36-CBD13F5718B8}" destId="{6B4429C2-F500-4737-A2A3-786B6B8A367A}" srcOrd="0" destOrd="2" presId="urn:microsoft.com/office/officeart/2005/8/layout/vList4"/>
    <dgm:cxn modelId="{36957DC4-365E-4CAF-B246-3EB5A4242708}" srcId="{1E29020F-103B-4EEE-A6BE-1B363CABEB73}" destId="{65709769-5233-450B-81E5-DD513920C8BE}" srcOrd="1" destOrd="0" parTransId="{8B9A8511-34B0-49B3-82BA-ECB544209627}" sibTransId="{20EAB414-8AF9-470A-A27E-C53D80CFF4B4}"/>
    <dgm:cxn modelId="{964B5CFA-2379-496B-973C-C2381D7FDC85}" type="presOf" srcId="{C89C243A-0171-4933-ACF4-4610D900A62C}" destId="{A8D282C4-ECB2-4AFB-AEFB-1B8379ECF8D1}" srcOrd="1" destOrd="0" presId="urn:microsoft.com/office/officeart/2005/8/layout/vList4"/>
    <dgm:cxn modelId="{EDB9460A-7A36-4B3D-9629-DC572327F2B9}" type="presOf" srcId="{9FD9443A-C496-4485-81D3-6E1D98897172}" destId="{95C886C5-B00C-44A8-8E81-CE8F0EC71559}" srcOrd="1" destOrd="1" presId="urn:microsoft.com/office/officeart/2005/8/layout/vList4"/>
    <dgm:cxn modelId="{39C078B9-8B11-48C7-B067-5CD5B93ABDF5}" srcId="{C89C243A-0171-4933-ACF4-4610D900A62C}" destId="{07D9DB15-A6D0-4BFA-B892-1E62C2973F17}" srcOrd="0" destOrd="0" parTransId="{CE511647-8DE8-4FCD-A509-29CB63AC3687}" sibTransId="{526E3DC6-60EB-412E-B318-095AE1E687A3}"/>
    <dgm:cxn modelId="{19F511CE-883B-467B-BAD6-14C2374E1BBF}" srcId="{7EF17D3E-4EC6-4A27-81CF-E41268ABCD1F}" destId="{C89C243A-0171-4933-ACF4-4610D900A62C}" srcOrd="0" destOrd="0" parTransId="{BED634BE-DC98-4AD0-9A45-CDADC3AF760A}" sibTransId="{5E17BE4A-081B-4B66-9476-B827D98BF37F}"/>
    <dgm:cxn modelId="{E954AD5D-7E72-4E74-AFF5-84E797D985C0}" type="presOf" srcId="{880445E7-AE1E-407B-A71F-BAF4F51220ED}" destId="{02B025A0-AEA5-41C5-84E2-C7AB497EC23E}" srcOrd="1" destOrd="1" presId="urn:microsoft.com/office/officeart/2005/8/layout/vList4"/>
    <dgm:cxn modelId="{91005C50-3DFE-4103-B48F-45381E6042CC}" type="presParOf" srcId="{6791ABA4-43BC-4D7A-ABB7-4898E94B9DA9}" destId="{CC153371-1BBE-41CF-BAF8-E63F0356BB53}" srcOrd="0" destOrd="0" presId="urn:microsoft.com/office/officeart/2005/8/layout/vList4"/>
    <dgm:cxn modelId="{A74A4C6F-FA82-419A-ADCD-B350F7C31375}" type="presParOf" srcId="{CC153371-1BBE-41CF-BAF8-E63F0356BB53}" destId="{5170AF02-3EAE-4285-867F-93AF02B3C83D}" srcOrd="0" destOrd="0" presId="urn:microsoft.com/office/officeart/2005/8/layout/vList4"/>
    <dgm:cxn modelId="{0E29F419-64C3-4C5E-97F5-ABEA1E8E245B}" type="presParOf" srcId="{CC153371-1BBE-41CF-BAF8-E63F0356BB53}" destId="{B8A2310C-9729-43AD-B82F-BCA3AFF90378}" srcOrd="1" destOrd="0" presId="urn:microsoft.com/office/officeart/2005/8/layout/vList4"/>
    <dgm:cxn modelId="{25257697-F58F-4A6F-9968-A7A496131445}" type="presParOf" srcId="{CC153371-1BBE-41CF-BAF8-E63F0356BB53}" destId="{A8D282C4-ECB2-4AFB-AEFB-1B8379ECF8D1}" srcOrd="2" destOrd="0" presId="urn:microsoft.com/office/officeart/2005/8/layout/vList4"/>
    <dgm:cxn modelId="{A44C440F-ADFD-4A21-8DF5-AD99ABC433C7}" type="presParOf" srcId="{6791ABA4-43BC-4D7A-ABB7-4898E94B9DA9}" destId="{77A3678F-098A-45DD-9C92-8DAA0E88F437}" srcOrd="1" destOrd="0" presId="urn:microsoft.com/office/officeart/2005/8/layout/vList4"/>
    <dgm:cxn modelId="{15868E90-643F-4682-A95F-3403229207D8}" type="presParOf" srcId="{6791ABA4-43BC-4D7A-ABB7-4898E94B9DA9}" destId="{0EDADCA8-3F17-42B0-8FBE-8B239D8ED7F0}" srcOrd="2" destOrd="0" presId="urn:microsoft.com/office/officeart/2005/8/layout/vList4"/>
    <dgm:cxn modelId="{0D8E98A8-07B8-4219-B56E-CF5C27178533}" type="presParOf" srcId="{0EDADCA8-3F17-42B0-8FBE-8B239D8ED7F0}" destId="{EB1DDBEE-5DCD-4814-94A7-68C9C5873D20}" srcOrd="0" destOrd="0" presId="urn:microsoft.com/office/officeart/2005/8/layout/vList4"/>
    <dgm:cxn modelId="{7ED0E15A-8C98-433D-A231-D92F05C93387}" type="presParOf" srcId="{0EDADCA8-3F17-42B0-8FBE-8B239D8ED7F0}" destId="{4FFCCC87-3351-4D4B-9ED5-0696245C1232}" srcOrd="1" destOrd="0" presId="urn:microsoft.com/office/officeart/2005/8/layout/vList4"/>
    <dgm:cxn modelId="{EA2DF95A-9ABC-4BB1-9529-9DE2709AEEC1}" type="presParOf" srcId="{0EDADCA8-3F17-42B0-8FBE-8B239D8ED7F0}" destId="{95C0BC2E-F353-42DF-843A-AEE65D5BE8D5}" srcOrd="2" destOrd="0" presId="urn:microsoft.com/office/officeart/2005/8/layout/vList4"/>
    <dgm:cxn modelId="{61E28BC9-ED00-4F2A-846E-31586FC6A4EC}" type="presParOf" srcId="{6791ABA4-43BC-4D7A-ABB7-4898E94B9DA9}" destId="{2AB65234-3F89-457F-B914-58E0F3267749}" srcOrd="3" destOrd="0" presId="urn:microsoft.com/office/officeart/2005/8/layout/vList4"/>
    <dgm:cxn modelId="{0891F081-C076-4874-9F3D-FD308547E282}" type="presParOf" srcId="{6791ABA4-43BC-4D7A-ABB7-4898E94B9DA9}" destId="{736D62FB-D50B-421F-B643-1B45485BC3F6}" srcOrd="4" destOrd="0" presId="urn:microsoft.com/office/officeart/2005/8/layout/vList4"/>
    <dgm:cxn modelId="{23D019B3-B79B-4A75-A90C-4B1DE2434923}" type="presParOf" srcId="{736D62FB-D50B-421F-B643-1B45485BC3F6}" destId="{A03FB421-2EE9-460F-911C-FBAAD5A9F499}" srcOrd="0" destOrd="0" presId="urn:microsoft.com/office/officeart/2005/8/layout/vList4"/>
    <dgm:cxn modelId="{80DC23FC-55A2-45A2-8A10-E7E3105EBE4B}" type="presParOf" srcId="{736D62FB-D50B-421F-B643-1B45485BC3F6}" destId="{9E0CE59E-3899-44A9-A029-9F8A39B05C37}" srcOrd="1" destOrd="0" presId="urn:microsoft.com/office/officeart/2005/8/layout/vList4"/>
    <dgm:cxn modelId="{573AAF7B-073A-4B05-B187-C66AE6C1480F}" type="presParOf" srcId="{736D62FB-D50B-421F-B643-1B45485BC3F6}" destId="{95C886C5-B00C-44A8-8E81-CE8F0EC71559}" srcOrd="2" destOrd="0" presId="urn:microsoft.com/office/officeart/2005/8/layout/vList4"/>
    <dgm:cxn modelId="{DD061B1A-5CB7-4099-9449-6255F7927FFB}" type="presParOf" srcId="{6791ABA4-43BC-4D7A-ABB7-4898E94B9DA9}" destId="{46D8BE38-8C16-4F5D-9700-97773AE69CE6}" srcOrd="5" destOrd="0" presId="urn:microsoft.com/office/officeart/2005/8/layout/vList4"/>
    <dgm:cxn modelId="{CA95F5E0-C572-4A6B-80C8-EF84A1EFF97D}" type="presParOf" srcId="{6791ABA4-43BC-4D7A-ABB7-4898E94B9DA9}" destId="{346E348C-1539-4CB8-BA95-5386BB369A91}" srcOrd="6" destOrd="0" presId="urn:microsoft.com/office/officeart/2005/8/layout/vList4"/>
    <dgm:cxn modelId="{584AFB45-D2FD-42FE-895A-8A0B403946C2}" type="presParOf" srcId="{346E348C-1539-4CB8-BA95-5386BB369A91}" destId="{6B4429C2-F500-4737-A2A3-786B6B8A367A}" srcOrd="0" destOrd="0" presId="urn:microsoft.com/office/officeart/2005/8/layout/vList4"/>
    <dgm:cxn modelId="{020459BF-86FA-4AE6-AE6B-723468B7D854}" type="presParOf" srcId="{346E348C-1539-4CB8-BA95-5386BB369A91}" destId="{3CA7C749-46E5-4F83-8626-44693C4372A2}" srcOrd="1" destOrd="0" presId="urn:microsoft.com/office/officeart/2005/8/layout/vList4"/>
    <dgm:cxn modelId="{7845098E-13C3-4C92-9D8C-8FE981C823D2}" type="presParOf" srcId="{346E348C-1539-4CB8-BA95-5386BB369A91}" destId="{02B025A0-AEA5-41C5-84E2-C7AB497EC2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Gestion de plusieurs chauffages par un actionneur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Fonction trop complexe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Création des trames de contrôle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Déconnexions intempestives des actionneurs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Traitement des trames TCP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Utilisation de mémoire partagée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Perte d’informations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de plusieurs méthode d’échange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C5FF78AB-6F07-473D-B011-3645D1D1F07B}">
      <dgm:prSet phldrT="[Texte]"/>
      <dgm:spPr/>
      <dgm:t>
        <a:bodyPr/>
        <a:lstStyle/>
        <a:p>
          <a:r>
            <a:rPr lang="fr-FR" dirty="0" smtClean="0"/>
            <a:t>Manque de temps</a:t>
          </a:r>
          <a:endParaRPr lang="fr-FR" dirty="0"/>
        </a:p>
      </dgm:t>
    </dgm:pt>
    <dgm:pt modelId="{3168891C-F9F3-4A78-80E3-525633B2303E}" type="parTrans" cxnId="{7A3F405B-B682-4BCB-ABC8-9C6B6E14383D}">
      <dgm:prSet/>
      <dgm:spPr/>
      <dgm:t>
        <a:bodyPr/>
        <a:lstStyle/>
        <a:p>
          <a:endParaRPr lang="fr-FR"/>
        </a:p>
      </dgm:t>
    </dgm:pt>
    <dgm:pt modelId="{C1CC9569-98D8-4E16-B0D9-2D3B80CA2518}" type="sibTrans" cxnId="{7A3F405B-B682-4BCB-ABC8-9C6B6E14383D}">
      <dgm:prSet/>
      <dgm:spPr/>
      <dgm:t>
        <a:bodyPr/>
        <a:lstStyle/>
        <a:p>
          <a:endParaRPr lang="fr-FR"/>
        </a:p>
      </dgm:t>
    </dgm:pt>
    <dgm:pt modelId="{12F9FCE4-EE6E-45B6-9EA8-BFA1AC22F3C3}">
      <dgm:prSet phldrT="[Texte]"/>
      <dgm:spPr/>
      <dgm:t>
        <a:bodyPr/>
        <a:lstStyle/>
        <a:p>
          <a:r>
            <a:rPr lang="fr-FR" dirty="0" smtClean="0"/>
            <a:t>Processus fils en boucle infini</a:t>
          </a:r>
          <a:endParaRPr lang="fr-FR" dirty="0"/>
        </a:p>
      </dgm:t>
    </dgm:pt>
    <dgm:pt modelId="{3795D8C6-561A-4008-A42D-29D9A2495F76}" type="parTrans" cxnId="{AF36AE52-1050-4D11-B249-5BD8F2F238E0}">
      <dgm:prSet/>
      <dgm:spPr/>
      <dgm:t>
        <a:bodyPr/>
        <a:lstStyle/>
        <a:p>
          <a:endParaRPr lang="fr-FR"/>
        </a:p>
      </dgm:t>
    </dgm:pt>
    <dgm:pt modelId="{4D2BCFB4-99A7-4C94-88D2-BB457631F927}" type="sibTrans" cxnId="{AF36AE52-1050-4D11-B249-5BD8F2F238E0}">
      <dgm:prSet/>
      <dgm:spPr/>
      <dgm:t>
        <a:bodyPr/>
        <a:lstStyle/>
        <a:p>
          <a:endParaRPr lang="fr-FR"/>
        </a:p>
      </dgm:t>
    </dgm:pt>
    <dgm:pt modelId="{7FEF16F2-9A8C-4DCC-A069-1213C7227072}">
      <dgm:prSet/>
      <dgm:spPr/>
      <dgm:t>
        <a:bodyPr/>
        <a:lstStyle/>
        <a:p>
          <a:r>
            <a:rPr lang="fr-FR" dirty="0" smtClean="0"/>
            <a:t>Chevauchement de trame</a:t>
          </a:r>
          <a:endParaRPr lang="fr-FR" dirty="0"/>
        </a:p>
      </dgm:t>
    </dgm:pt>
    <dgm:pt modelId="{295CB0E7-2B7D-4A05-A227-8A61BD3A7DC6}" type="parTrans" cxnId="{D488A8CF-7651-4A7A-9D63-6B3376D6469B}">
      <dgm:prSet/>
      <dgm:spPr/>
      <dgm:t>
        <a:bodyPr/>
        <a:lstStyle/>
        <a:p>
          <a:endParaRPr lang="fr-FR"/>
        </a:p>
      </dgm:t>
    </dgm:pt>
    <dgm:pt modelId="{3747F06F-7F7F-4D12-B8B4-651018EF68F6}" type="sibTrans" cxnId="{D488A8CF-7651-4A7A-9D63-6B3376D6469B}">
      <dgm:prSet/>
      <dgm:spPr/>
      <dgm:t>
        <a:bodyPr/>
        <a:lstStyle/>
        <a:p>
          <a:endParaRPr lang="fr-FR"/>
        </a:p>
      </dgm:t>
    </dgm:pt>
    <dgm:pt modelId="{160F83D2-1244-4597-BEB1-97F6BBE253F8}">
      <dgm:prSet/>
      <dgm:spPr/>
      <dgm:t>
        <a:bodyPr/>
        <a:lstStyle/>
        <a:p>
          <a:r>
            <a:rPr lang="fr-FR" dirty="0" smtClean="0"/>
            <a:t>Choix d’un segment partagé</a:t>
          </a:r>
          <a:endParaRPr lang="fr-FR" dirty="0"/>
        </a:p>
      </dgm:t>
    </dgm:pt>
    <dgm:pt modelId="{9A24EBF8-8694-4450-9587-E36E0DC83F69}" type="parTrans" cxnId="{23B1B9FC-F9BB-479C-9E44-BF985C0EAA71}">
      <dgm:prSet/>
      <dgm:spPr/>
      <dgm:t>
        <a:bodyPr/>
        <a:lstStyle/>
        <a:p>
          <a:endParaRPr lang="fr-FR"/>
        </a:p>
      </dgm:t>
    </dgm:pt>
    <dgm:pt modelId="{4F810E26-2B12-4C29-BC2C-967CB920D142}" type="sibTrans" cxnId="{23B1B9FC-F9BB-479C-9E44-BF985C0EAA7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C99EBC-1B16-4800-AC3B-A973FAC2B3F5}" type="presOf" srcId="{12F9FCE4-EE6E-45B6-9EA8-BFA1AC22F3C3}" destId="{941E2C33-79E0-4FCD-A228-7F711EB1AE9C}" srcOrd="0" destOrd="1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23B1B9FC-F9BB-479C-9E44-BF985C0EAA71}" srcId="{BA649F06-1FF6-469B-847A-BE6E35B1365D}" destId="{160F83D2-1244-4597-BEB1-97F6BBE253F8}" srcOrd="1" destOrd="0" parTransId="{9A24EBF8-8694-4450-9587-E36E0DC83F69}" sibTransId="{4F810E26-2B12-4C29-BC2C-967CB920D142}"/>
    <dgm:cxn modelId="{D488A8CF-7651-4A7A-9D63-6B3376D6469B}" srcId="{F498D726-9246-4B4D-9A32-A81405285B1D}" destId="{7FEF16F2-9A8C-4DCC-A069-1213C7227072}" srcOrd="1" destOrd="0" parTransId="{295CB0E7-2B7D-4A05-A227-8A61BD3A7DC6}" sibTransId="{3747F06F-7F7F-4D12-B8B4-651018EF68F6}"/>
    <dgm:cxn modelId="{A12261EE-1CBF-41D8-8DC6-9821A78C252F}" type="presOf" srcId="{160F83D2-1244-4597-BEB1-97F6BBE253F8}" destId="{426855F3-ADCB-43B3-903B-5C938D577EEA}" srcOrd="0" destOrd="1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AF36AE52-1050-4D11-B249-5BD8F2F238E0}" srcId="{0D9AA9C8-0C3F-47AC-BDE7-1EC785A16BFB}" destId="{12F9FCE4-EE6E-45B6-9EA8-BFA1AC22F3C3}" srcOrd="1" destOrd="0" parTransId="{3795D8C6-561A-4008-A42D-29D9A2495F76}" sibTransId="{4D2BCFB4-99A7-4C94-88D2-BB457631F927}"/>
    <dgm:cxn modelId="{354310C8-9B2D-435B-B55B-504DA639B67A}" type="presOf" srcId="{C5FF78AB-6F07-473D-B011-3645D1D1F07B}" destId="{862E844E-E9DC-42CF-A4ED-32F8A75B8DBF}" srcOrd="0" destOrd="1" presId="urn:microsoft.com/office/officeart/2005/8/layout/vList2"/>
    <dgm:cxn modelId="{7A3F405B-B682-4BCB-ABC8-9C6B6E14383D}" srcId="{17F7B77E-5861-4D21-AF5A-878A6D0971AB}" destId="{C5FF78AB-6F07-473D-B011-3645D1D1F07B}" srcOrd="1" destOrd="0" parTransId="{3168891C-F9F3-4A78-80E3-525633B2303E}" sibTransId="{C1CC9569-98D8-4E16-B0D9-2D3B80CA2518}"/>
    <dgm:cxn modelId="{ACE0841E-21B0-48BC-BA64-17C130F2D67A}" type="presOf" srcId="{7FEF16F2-9A8C-4DCC-A069-1213C7227072}" destId="{E8B82947-536C-4486-B847-D8645F824AAD}" srcOrd="0" destOrd="1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0AF02-3EAE-4285-867F-93AF02B3C83D}">
      <dsp:nvSpPr>
        <dsp:cNvPr id="0" name=""/>
        <dsp:cNvSpPr/>
      </dsp:nvSpPr>
      <dsp:spPr>
        <a:xfrm>
          <a:off x="0" y="0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Moyse Paul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Chef de projet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Organisation globale de l’équipe</a:t>
          </a:r>
          <a:endParaRPr lang="fr-FR" sz="1100" kern="1200" dirty="0"/>
        </a:p>
      </dsp:txBody>
      <dsp:txXfrm>
        <a:off x="953910" y="0"/>
        <a:ext cx="3412718" cy="805844"/>
      </dsp:txXfrm>
    </dsp:sp>
    <dsp:sp modelId="{B8A2310C-9729-43AD-B82F-BCA3AFF90378}">
      <dsp:nvSpPr>
        <dsp:cNvPr id="0" name=""/>
        <dsp:cNvSpPr/>
      </dsp:nvSpPr>
      <dsp:spPr>
        <a:xfrm>
          <a:off x="80584" y="80584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DDBEE-5DCD-4814-94A7-68C9C5873D20}">
      <dsp:nvSpPr>
        <dsp:cNvPr id="0" name=""/>
        <dsp:cNvSpPr/>
      </dsp:nvSpPr>
      <dsp:spPr>
        <a:xfrm>
          <a:off x="0" y="886429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Damien Desmarets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commerciale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communication</a:t>
          </a:r>
          <a:endParaRPr lang="fr-FR" sz="1100" kern="1200" dirty="0"/>
        </a:p>
      </dsp:txBody>
      <dsp:txXfrm>
        <a:off x="953910" y="886429"/>
        <a:ext cx="3412718" cy="805844"/>
      </dsp:txXfrm>
    </dsp:sp>
    <dsp:sp modelId="{4FFCCC87-3351-4D4B-9ED5-0696245C1232}">
      <dsp:nvSpPr>
        <dsp:cNvPr id="0" name=""/>
        <dsp:cNvSpPr/>
      </dsp:nvSpPr>
      <dsp:spPr>
        <a:xfrm>
          <a:off x="80584" y="967013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B421-2EE9-460F-911C-FBAAD5A9F499}">
      <dsp:nvSpPr>
        <dsp:cNvPr id="0" name=""/>
        <dsp:cNvSpPr/>
      </dsp:nvSpPr>
      <dsp:spPr>
        <a:xfrm>
          <a:off x="0" y="1772858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William </a:t>
          </a:r>
          <a:r>
            <a:rPr lang="fr-FR" sz="1400" b="1" kern="1200" dirty="0" err="1" smtClean="0"/>
            <a:t>Ilhe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Programmeur en chef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logiciel</a:t>
          </a:r>
          <a:endParaRPr lang="fr-FR" sz="1100" kern="1200" dirty="0"/>
        </a:p>
      </dsp:txBody>
      <dsp:txXfrm>
        <a:off x="953910" y="1772858"/>
        <a:ext cx="3412718" cy="805844"/>
      </dsp:txXfrm>
    </dsp:sp>
    <dsp:sp modelId="{9E0CE59E-3899-44A9-A029-9F8A39B05C37}">
      <dsp:nvSpPr>
        <dsp:cNvPr id="0" name=""/>
        <dsp:cNvSpPr/>
      </dsp:nvSpPr>
      <dsp:spPr>
        <a:xfrm>
          <a:off x="80584" y="185344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29C2-F500-4737-A2A3-786B6B8A367A}">
      <dsp:nvSpPr>
        <dsp:cNvPr id="0" name=""/>
        <dsp:cNvSpPr/>
      </dsp:nvSpPr>
      <dsp:spPr>
        <a:xfrm>
          <a:off x="0" y="2659287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Arnaud </a:t>
          </a:r>
          <a:r>
            <a:rPr lang="fr-FR" sz="1400" b="1" kern="1200" dirty="0" err="1" smtClean="0"/>
            <a:t>Legeas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Administrateur système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matérielle</a:t>
          </a:r>
          <a:endParaRPr lang="fr-FR" sz="1100" kern="1200" dirty="0"/>
        </a:p>
      </dsp:txBody>
      <dsp:txXfrm>
        <a:off x="953910" y="2659287"/>
        <a:ext cx="3412718" cy="805844"/>
      </dsp:txXfrm>
    </dsp:sp>
    <dsp:sp modelId="{3CA7C749-46E5-4F83-8626-44693C4372A2}">
      <dsp:nvSpPr>
        <dsp:cNvPr id="0" name=""/>
        <dsp:cNvSpPr/>
      </dsp:nvSpPr>
      <dsp:spPr>
        <a:xfrm>
          <a:off x="80584" y="273987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124886"/>
          <a:ext cx="6138950" cy="4633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Gestion de plusieurs chauffages par un actionneur</a:t>
          </a:r>
          <a:endParaRPr lang="fr-FR" sz="1800" kern="1200" dirty="0"/>
        </a:p>
      </dsp:txBody>
      <dsp:txXfrm>
        <a:off x="22617" y="147503"/>
        <a:ext cx="6093716" cy="418086"/>
      </dsp:txXfrm>
    </dsp:sp>
    <dsp:sp modelId="{862E844E-E9DC-42CF-A4ED-32F8A75B8DBF}">
      <dsp:nvSpPr>
        <dsp:cNvPr id="0" name=""/>
        <dsp:cNvSpPr/>
      </dsp:nvSpPr>
      <dsp:spPr>
        <a:xfrm>
          <a:off x="0" y="58820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Fonction trop complexe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Manque de temps</a:t>
          </a:r>
          <a:endParaRPr lang="fr-FR" sz="1400" kern="1200" dirty="0"/>
        </a:p>
      </dsp:txBody>
      <dsp:txXfrm>
        <a:off x="0" y="588206"/>
        <a:ext cx="6138950" cy="521640"/>
      </dsp:txXfrm>
    </dsp:sp>
    <dsp:sp modelId="{C805FD0F-96B4-49CC-8113-6E153CE78159}">
      <dsp:nvSpPr>
        <dsp:cNvPr id="0" name=""/>
        <dsp:cNvSpPr/>
      </dsp:nvSpPr>
      <dsp:spPr>
        <a:xfrm>
          <a:off x="0" y="1109846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Création des trames de contrôle</a:t>
          </a:r>
          <a:endParaRPr lang="fr-FR" sz="1800" kern="1200" dirty="0"/>
        </a:p>
      </dsp:txBody>
      <dsp:txXfrm>
        <a:off x="22617" y="1132463"/>
        <a:ext cx="6093716" cy="418086"/>
      </dsp:txXfrm>
    </dsp:sp>
    <dsp:sp modelId="{941E2C33-79E0-4FCD-A228-7F711EB1AE9C}">
      <dsp:nvSpPr>
        <dsp:cNvPr id="0" name=""/>
        <dsp:cNvSpPr/>
      </dsp:nvSpPr>
      <dsp:spPr>
        <a:xfrm>
          <a:off x="0" y="157316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Déconnexions intempestives des actionneurs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Processus fils en boucle infini</a:t>
          </a:r>
          <a:endParaRPr lang="fr-FR" sz="1400" kern="1200" dirty="0"/>
        </a:p>
      </dsp:txBody>
      <dsp:txXfrm>
        <a:off x="0" y="1573166"/>
        <a:ext cx="6138950" cy="521640"/>
      </dsp:txXfrm>
    </dsp:sp>
    <dsp:sp modelId="{E9DC79DD-C3EC-471A-9693-8A0F483CF050}">
      <dsp:nvSpPr>
        <dsp:cNvPr id="0" name=""/>
        <dsp:cNvSpPr/>
      </dsp:nvSpPr>
      <dsp:spPr>
        <a:xfrm>
          <a:off x="0" y="2094806"/>
          <a:ext cx="6138950" cy="46332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Traitement des trames TCP</a:t>
          </a:r>
          <a:endParaRPr lang="fr-FR" sz="1800" kern="1200" dirty="0"/>
        </a:p>
      </dsp:txBody>
      <dsp:txXfrm>
        <a:off x="22617" y="2117423"/>
        <a:ext cx="6093716" cy="418086"/>
      </dsp:txXfrm>
    </dsp:sp>
    <dsp:sp modelId="{E8B82947-536C-4486-B847-D8645F824AAD}">
      <dsp:nvSpPr>
        <dsp:cNvPr id="0" name=""/>
        <dsp:cNvSpPr/>
      </dsp:nvSpPr>
      <dsp:spPr>
        <a:xfrm>
          <a:off x="0" y="255812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Perte d’informations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Chevauchement de trame</a:t>
          </a:r>
          <a:endParaRPr lang="fr-FR" sz="1400" kern="1200" dirty="0"/>
        </a:p>
      </dsp:txBody>
      <dsp:txXfrm>
        <a:off x="0" y="2558126"/>
        <a:ext cx="6138950" cy="521640"/>
      </dsp:txXfrm>
    </dsp:sp>
    <dsp:sp modelId="{1EF9DEB4-4F87-4A97-9219-0B07AF6ADB53}">
      <dsp:nvSpPr>
        <dsp:cNvPr id="0" name=""/>
        <dsp:cNvSpPr/>
      </dsp:nvSpPr>
      <dsp:spPr>
        <a:xfrm>
          <a:off x="0" y="3079767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Utilisation de mémoire partagée</a:t>
          </a:r>
          <a:endParaRPr lang="fr-FR" sz="1800" kern="1200" dirty="0"/>
        </a:p>
      </dsp:txBody>
      <dsp:txXfrm>
        <a:off x="22617" y="3102384"/>
        <a:ext cx="6093716" cy="418086"/>
      </dsp:txXfrm>
    </dsp:sp>
    <dsp:sp modelId="{426855F3-ADCB-43B3-903B-5C938D577EEA}">
      <dsp:nvSpPr>
        <dsp:cNvPr id="0" name=""/>
        <dsp:cNvSpPr/>
      </dsp:nvSpPr>
      <dsp:spPr>
        <a:xfrm>
          <a:off x="0" y="3543087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Utilisation de plusieurs méthode d’échange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Choix d’un segment partagé</a:t>
          </a:r>
          <a:endParaRPr lang="fr-FR" sz="1400" kern="1200" dirty="0"/>
        </a:p>
      </dsp:txBody>
      <dsp:txXfrm>
        <a:off x="0" y="3543087"/>
        <a:ext cx="6138950" cy="52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8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55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5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37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.fcdg2-1.fna.fbcdn.net/v/t1.15752-9/79886263_563974091105948_4557356176781606912_n.png?_nc_cat=102&amp;_nc_ohc=OYpEWQ2fB0AAQlCnZupoPwxtFuhqsYKWdg0qPXe7eAe_ESDtGs2shRu3Q&amp;_nc_ht=scontent.fcdg2-1.fna&amp;oh=c74bb93c95756f12c1dcfd52ed12a203&amp;oe=5E79E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34" y="1753245"/>
            <a:ext cx="6931423" cy="45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31837248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5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801483719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6014690" y="1369482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-LsgmfvH8XLa3zYN-o_5xJ5pXdqf5VdFIiqi86PzwXo91ojaoXKRVCrjFMKei2TtpGD-vLlOfk5k744x6Wn83rHp3ItmimpMCrLaJyJ2JS2MnQDlRgWdQSg88lKgTn6W-m9uy-IYo9IGv9o2J19VkmI4sI-Jx79Nue7giuc7CT9Ak7Akt-L9GzZGGzKupuS0keUuFnoQHQFmdzbG3PHTxl8sYXs3o4Acu7OsrGtj9P51vNzozyqTKCP0DuSkPYM_O6XslvSxr3NOXB8fIRzcFVuFDR1VO5N3XsqtEQXfdDCIn5IgGP2b22XvR4Q3Z9XPd0bMwvEzKm53OwcTL2tKGlhtpuf22--rB1wgHFWDqwLIcxhfXOcNeZV1qPtteMX3qbUPPwr9vmfjDqSgMZa54a3Whe0sSybxaLhRfo37QYSc2QU6GDdhfAnzUEqVsZii0tFo6qn16ex49uFnnX1xGzYuo4fvPOJL23oe8Yr-Bstvk56Jrx8wDT7flIqZraqLpA2-LsCH-W48BmRat8pZEC-T3-aPwIPT0gVux2mva_3DjS9RIeh9Dz-y2xRqD0enUhsCS-ugQCIsPkot-0xYX_SF_U5cFzzLQOiqefNvOqtyC2E-f5VBQPOUJMVUJhV5_wE19FkAtL05K59jQFEZP4aMdm_CSmby-oe5EraUVDZrreGGCN-pQ=w1881-h888-n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9798" r="31410" b="26935"/>
          <a:stretch/>
        </p:blipFill>
        <p:spPr bwMode="auto">
          <a:xfrm>
            <a:off x="7425757" y="3934164"/>
            <a:ext cx="3938928" cy="2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729343" y="2461336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 8266 : </a:t>
            </a:r>
            <a:r>
              <a:rPr lang="fr-F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Weemos</a:t>
            </a:r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D1 mini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5113100" y="5154896"/>
            <a:ext cx="231265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DHT 22 : Température </a:t>
            </a:r>
          </a:p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humidité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996739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Difficultés rencontrées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94914874"/>
              </p:ext>
            </p:extLst>
          </p:nvPr>
        </p:nvGraphicFramePr>
        <p:xfrm>
          <a:off x="228599" y="2044932"/>
          <a:ext cx="6138950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7538690" y="2003369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Modification de la structure logicielle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538690" y="3452555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Création d’un système de contrôle de signe de vie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538690" y="4901741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Adaptation des méthode de transmission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262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/>
              <a:t>       Archivage </a:t>
            </a:r>
            <a:r>
              <a:rPr lang="fr-FR" sz="1600" dirty="0"/>
              <a:t>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l’international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Prix abordable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2844" y="3438160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globale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s://scontent.fcdg2-1.fna.fbcdn.net/v/t1.15752-9/80240311_1234057873457711_7896395341900021760_n.png?_nc_cat=107&amp;_nc_ohc=KTjKVuw3pdoAQmJAQnmWWrMP9grfCc_8TNfo9iSIkMuG80xnHZ7WNpeNg&amp;_nc_ht=scontent.fcdg2-1.fna&amp;oh=e4aa1ca5bb6572f0a09a26a0e27c4ef1&amp;oe=5EB16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45" y="1710267"/>
            <a:ext cx="6771189" cy="4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82675312"/>
              </p:ext>
            </p:extLst>
          </p:nvPr>
        </p:nvGraphicFramePr>
        <p:xfrm>
          <a:off x="307924" y="2289272"/>
          <a:ext cx="4366629" cy="346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RoadMap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026" name="Picture 2" descr="https://scontent.fcdg2-1.fna.fbcdn.net/v/t1.15752-9/79981651_2479927255558964_2107910360500535296_n.png?_nc_cat=104&amp;_nc_ohc=cIa2SVNSYxEAQmNrolSoSGno6wKfuYaBUiTQq0rLe70oHg9bhTon_rEOw&amp;_nc_ht=scontent.fcdg2-1.fna&amp;oh=085cb28f72fdad102451482478aa09f0&amp;oe=5E7D6C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76387"/>
            <a:ext cx="11626855" cy="43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GANTT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05893"/>
              </p:ext>
            </p:extLst>
          </p:nvPr>
        </p:nvGraphicFramePr>
        <p:xfrm>
          <a:off x="1776845" y="192501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Id de l’actionneur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température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humidité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23,52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53,21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Trame de données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8" y="3528890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Trame de données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8605"/>
              </p:ext>
            </p:extLst>
          </p:nvPr>
        </p:nvGraphicFramePr>
        <p:xfrm>
          <a:off x="1776844" y="43118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Bit de vie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GPIO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action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646426" y="5153890"/>
            <a:ext cx="43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Je suis en vie, passes le GPIO 3 à l’état 1 »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14209" y="2830980"/>
            <a:ext cx="5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Je suis l’actionneur 1, il fait 23,52° et 53,21% d’humidité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4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9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750</Words>
  <Application>Microsoft Office PowerPoint</Application>
  <PresentationFormat>Grand écran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Segoe UI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8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7</vt:lpstr>
      <vt:lpstr>Analyse du projet : diapositive 8</vt:lpstr>
      <vt:lpstr>Analyse du projet : diapositive 8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2019-12-21T10:04:27Z</dcterms:modified>
</cp:coreProperties>
</file>