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78" r:id="rId5"/>
    <p:sldId id="281" r:id="rId6"/>
    <p:sldId id="283" r:id="rId7"/>
    <p:sldId id="282" r:id="rId8"/>
    <p:sldId id="285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52" autoAdjust="0"/>
  </p:normalViewPr>
  <p:slideViewPr>
    <p:cSldViewPr snapToGrid="0" showGuides="1">
      <p:cViewPr varScale="1">
        <p:scale>
          <a:sx n="90" d="100"/>
          <a:sy n="90" d="100"/>
        </p:scale>
        <p:origin x="648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Parts de marché espéré en France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20/12/2019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20/12/2019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>
                <a:solidFill>
                  <a:schemeClr val="bg1"/>
                </a:solidFill>
              </a:rPr>
              <a:t>Cobox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6519DA-019A-4FE5-834A-BF0A7660B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277" y="264558"/>
            <a:ext cx="1228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COBOX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 Contrôle et supervision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Température d’un foyer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Actionneurs distants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/>
              <a:t>        Centrale de domotique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/>
              <a:t>       Archivage </a:t>
            </a:r>
            <a:r>
              <a:rPr lang="fr-FR" sz="1600" dirty="0"/>
              <a:t>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err="1"/>
              <a:t>WiFi</a:t>
            </a:r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2D373-8D32-47AC-8D86-2E76129FD2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855297"/>
            <a:ext cx="9016409" cy="5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 rtl="0"/>
              <a:t>5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Contrôle automatisé des chauffages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Affichage de l’historique de température et humidité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Administration facile via connexion sécurisée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Interconnexion vers toute catégorie de chauffage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 contrôle à l’heure actuelle qu’un seul chauffage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Pas de mise à jour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Marché de la domotique pour particuliers et professionnels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Export à l’international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Aucune menace car technologie sécurisée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marché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4375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Forte demande liée au prix fort abordable, et l’intéressement croissant pour la domotique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redondance possible avec une seconde infrastructure de secours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Duplication envisagée vers la supervision des portes / fenêtres, climatisation et électroménager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333</Words>
  <Application>Microsoft Office PowerPoint</Application>
  <PresentationFormat>Grand écran</PresentationFormat>
  <Paragraphs>72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Wingdings</vt:lpstr>
      <vt:lpstr>Thème Office</vt:lpstr>
      <vt:lpstr>Cobox Home automation</vt:lpstr>
      <vt:lpstr>Analyse du projet : diapositive 2</vt:lpstr>
      <vt:lpstr>Analyse du projet : diapositive 3</vt:lpstr>
      <vt:lpstr>Analyse du projet : diapositive 4</vt:lpstr>
      <vt:lpstr>Analyse du projet : diapositive 7</vt:lpstr>
      <vt:lpstr>Analyse du projet : diapositive 8</vt:lpstr>
      <vt:lpstr>Analyse du projet : diapositive 10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2019-12-20T16:16:08Z</dcterms:modified>
</cp:coreProperties>
</file>